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17.xml" ContentType="application/vnd.openxmlformats-officedocument.theme+xml"/>
  <Override PartName="/ppt/theme/theme13.xml" ContentType="application/vnd.openxmlformats-officedocument.theme+xml"/>
  <Override PartName="/ppt/theme/theme18.xml" ContentType="application/vnd.openxmlformats-officedocument.theme+xml"/>
  <Override PartName="/ppt/theme/theme7.xml" ContentType="application/vnd.openxmlformats-officedocument.theme+xml"/>
  <Override PartName="/ppt/theme/theme14.xml" ContentType="application/vnd.openxmlformats-officedocument.theme+xml"/>
  <Override PartName="/ppt/theme/theme3.xml" ContentType="application/vnd.openxmlformats-officedocument.theme+xml"/>
  <Override PartName="/ppt/theme/theme8.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theme/theme4.xml" ContentType="application/vnd.openxmlformats-officedocument.theme+xml"/>
  <Override PartName="/ppt/theme/theme16.xml" ContentType="application/vnd.openxmlformats-officedocument.theme+xml"/>
  <Override PartName="/ppt/theme/theme6.xml" ContentType="application/vnd.openxmlformats-officedocument.theme+xml"/>
  <Override PartName="/ppt/theme/theme9.xml" ContentType="application/vnd.openxmlformats-officedocument.theme+xml"/>
  <Override PartName="/ppt/theme/theme15.xml" ContentType="application/vnd.openxmlformats-officedocument.theme+xml"/>
  <Override PartName="/ppt/theme/theme11.xml" ContentType="application/vnd.openxmlformats-officedocument.theme+xml"/>
  <Override PartName="/ppt/theme/theme23.xml" ContentType="application/vnd.openxmlformats-officedocument.theme+xml"/>
  <Override PartName="/ppt/theme/theme19.xml" ContentType="application/vnd.openxmlformats-officedocument.theme+xml"/>
  <Override PartName="/ppt/theme/theme22.xml" ContentType="application/vnd.openxmlformats-officedocument.theme+xml"/>
  <Override PartName="/ppt/theme/theme21.xml" ContentType="application/vnd.openxmlformats-officedocument.theme+xml"/>
  <Override PartName="/ppt/theme/theme5.xml" ContentType="application/vnd.openxmlformats-officedocument.theme+xml"/>
  <Override PartName="/ppt/theme/theme10.xml" ContentType="application/vnd.openxmlformats-officedocument.theme+xml"/>
  <Override PartName="/ppt/theme/theme20.xml" ContentType="application/vnd.openxmlformats-officedocument.theme+xml"/>
  <Override PartName="/ppt/theme/theme24.xml" ContentType="application/vnd.openxmlformats-officedocument.them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2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s/slide35.xml" ContentType="application/vnd.openxmlformats-officedocument.presentationml.slide+xml"/>
  <Override PartName="/ppt/slides/slide22.xml" ContentType="application/vnd.openxmlformats-officedocument.presentationml.slide+xml"/>
  <Override PartName="/ppt/slides/slide18.xml" ContentType="application/vnd.openxmlformats-officedocument.presentationml.slide+xml"/>
  <Override PartName="/ppt/slides/slide1.xml" ContentType="application/vnd.openxmlformats-officedocument.presentationml.slide+xml"/>
  <Override PartName="/ppt/slides/slide23.xml" ContentType="application/vnd.openxmlformats-officedocument.presentationml.slide+xml"/>
  <Override PartName="/ppt/slides/slide28.xml" ContentType="application/vnd.openxmlformats-officedocument.presentationml.slide+xml"/>
  <Override PartName="/ppt/slides/slide38.xml" ContentType="application/vnd.openxmlformats-officedocument.presentationml.slide+xml"/>
  <Override PartName="/ppt/slides/slide29.xml" ContentType="application/vnd.openxmlformats-officedocument.presentationml.slide+xml"/>
  <Override PartName="/ppt/slides/slide3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11.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Override PartName="/ppt/slides/slide37.xml" ContentType="application/vnd.openxmlformats-officedocument.presentationml.slide+xml"/>
  <Override PartName="/ppt/slides/slide24.xml" ContentType="application/vnd.openxmlformats-officedocument.presentationml.slide+xml"/>
  <Override PartName="/ppt/slides/slide32.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41.xml" ContentType="application/vnd.openxmlformats-officedocument.presentationml.slide+xml"/>
  <Override PartName="/ppt/slides/slide34.xml" ContentType="application/vnd.openxmlformats-officedocument.presentationml.slide+xml"/>
  <Override PartName="/ppt/slides/slide10.xml" ContentType="application/vnd.openxmlformats-officedocument.presentationml.slide+xml"/>
  <Override PartName="/ppt/slides/slide36.xml" ContentType="application/vnd.openxmlformats-officedocument.presentationml.slide+xml"/>
  <Override PartName="/ppt/slides/slide26.xml" ContentType="application/vnd.openxmlformats-officedocument.presentationml.slide+xml"/>
  <Override PartName="/ppt/slides/slide40.xml" ContentType="application/vnd.openxmlformats-officedocument.presentationml.slide+xml"/>
  <Override PartName="/ppt/slideMasters/slideMaster2.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7.xml" ContentType="application/vnd.openxmlformats-officedocument.presentationml.slideMaster+xml"/>
  <Override PartName="/ppt/slideMasters/slideMaster13.xml" ContentType="application/vnd.openxmlformats-officedocument.presentationml.slideMaster+xml"/>
  <Override PartName="/ppt/slideMasters/slideMaster4.xml" ContentType="application/vnd.openxmlformats-officedocument.presentationml.slideMaster+xml"/>
  <Override PartName="/ppt/slideMasters/slideMaster20.xml" ContentType="application/vnd.openxmlformats-officedocument.presentationml.slideMaster+xml"/>
  <Override PartName="/ppt/slideMasters/slideMaster11.xml" ContentType="application/vnd.openxmlformats-officedocument.presentationml.slideMaster+xml"/>
  <Override PartName="/ppt/slideMasters/slideMaster21.xml" ContentType="application/vnd.openxmlformats-officedocument.presentationml.slideMaster+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24.xml" ContentType="application/vnd.openxmlformats-officedocument.presentationml.slideMaster+xml"/>
  <Override PartName="/ppt/slideMasters/slideMaster3.xml" ContentType="application/vnd.openxmlformats-officedocument.presentationml.slideMaster+xml"/>
  <Override PartName="/ppt/slideMasters/slideMaster16.xml" ContentType="application/vnd.openxmlformats-officedocument.presentationml.slideMaster+xml"/>
  <Override PartName="/ppt/slideMasters/slideMaster5.xml" ContentType="application/vnd.openxmlformats-officedocument.presentationml.slideMaster+xml"/>
  <Override PartName="/ppt/slideMasters/slideMaster12.xml" ContentType="application/vnd.openxmlformats-officedocument.presentationml.slideMaster+xml"/>
  <Override PartName="/ppt/slideMasters/slideMaster7.xml" ContentType="application/vnd.openxmlformats-officedocument.presentationml.slideMaster+xml"/>
  <Override PartName="/ppt/slideMasters/slideMaster6.xml" ContentType="application/vnd.openxmlformats-officedocument.presentationml.slideMaster+xml"/>
  <Override PartName="/ppt/slideMasters/slideMaster22.xml" ContentType="application/vnd.openxmlformats-officedocument.presentationml.slideMaster+xml"/>
  <Override PartName="/ppt/slideMasters/slideMaster8.xml" ContentType="application/vnd.openxmlformats-officedocument.presentationml.slideMaster+xml"/>
  <Override PartName="/ppt/slideMasters/slideMaster19.xml" ContentType="application/vnd.openxmlformats-officedocument.presentationml.slideMaster+xml"/>
  <Override PartName="/ppt/slideMasters/slideMaster18.xml" ContentType="application/vnd.openxmlformats-officedocument.presentationml.slideMaster+xml"/>
  <Override PartName="/ppt/slideMasters/slideMaster2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49" r:id="rId3"/>
    <p:sldMasterId id="2147483650" r:id="rId4"/>
    <p:sldMasterId id="2147483651" r:id="rId5"/>
    <p:sldMasterId id="2147483652"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 id="2147483667" r:id="rId19"/>
    <p:sldMasterId id="2147483668" r:id="rId20"/>
    <p:sldMasterId id="2147483669" r:id="rId21"/>
    <p:sldMasterId id="2147483670" r:id="rId22"/>
    <p:sldMasterId id="2147483671" r:id="rId23"/>
    <p:sldMasterId id="2147483672" r:id="rId24"/>
    <p:sldMasterId id="2147483673" r:id="rId25"/>
  </p:sldMasterIdLst>
  <p:sldIdLst>
    <p:sldId id="256" r:id="rId26"/>
    <p:sldId id="257" r:id="rId27"/>
    <p:sldId id="258" r:id="rId28"/>
    <p:sldId id="259" r:id="rId29"/>
    <p:sldId id="260" r:id="rId30"/>
    <p:sldId id="261" r:id="rId31"/>
    <p:sldId id="262" r:id="rId32"/>
    <p:sldId id="263" r:id="rId33"/>
    <p:sldId id="264" r:id="rId34"/>
    <p:sldId id="265" r:id="rId35"/>
    <p:sldId id="266" r:id="rId36"/>
    <p:sldId id="267" r:id="rId37"/>
    <p:sldId id="268" r:id="rId38"/>
    <p:sldId id="269" r:id="rId39"/>
    <p:sldId id="270" r:id="rId40"/>
    <p:sldId id="271" r:id="rId41"/>
    <p:sldId id="272" r:id="rId42"/>
    <p:sldId id="273" r:id="rId43"/>
    <p:sldId id="274" r:id="rId44"/>
    <p:sldId id="275" r:id="rId45"/>
    <p:sldId id="276" r:id="rId46"/>
    <p:sldId id="277" r:id="rId47"/>
    <p:sldId id="278" r:id="rId48"/>
    <p:sldId id="279" r:id="rId49"/>
    <p:sldId id="280" r:id="rId50"/>
    <p:sldId id="281" r:id="rId51"/>
    <p:sldId id="282" r:id="rId52"/>
    <p:sldId id="283" r:id="rId53"/>
    <p:sldId id="284" r:id="rId54"/>
    <p:sldId id="285" r:id="rId55"/>
    <p:sldId id="286" r:id="rId56"/>
    <p:sldId id="287" r:id="rId57"/>
    <p:sldId id="288" r:id="rId58"/>
    <p:sldId id="289" r:id="rId59"/>
    <p:sldId id="290" r:id="rId60"/>
    <p:sldId id="291" r:id="rId61"/>
    <p:sldId id="292" r:id="rId62"/>
    <p:sldId id="293" r:id="rId63"/>
    <p:sldId id="294" r:id="rId64"/>
    <p:sldId id="295" r:id="rId65"/>
    <p:sldId id="296" r:id="rId66"/>
  </p:sldIdLst>
  <p:sldSz cx="10080625" cy="5670550"/>
  <p:notesSz cx="7772400" cy="10058400"/>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Master" Target="slideMasters/slideMaster16.xml"/><Relationship Id="rId18" Type="http://schemas.openxmlformats.org/officeDocument/2006/relationships/slideMaster" Target="slideMasters/slideMaster17.xml"/><Relationship Id="rId19" Type="http://schemas.openxmlformats.org/officeDocument/2006/relationships/slideMaster" Target="slideMasters/slideMaster18.xml"/><Relationship Id="rId20" Type="http://schemas.openxmlformats.org/officeDocument/2006/relationships/slideMaster" Target="slideMasters/slideMaster19.xml"/><Relationship Id="rId21" Type="http://schemas.openxmlformats.org/officeDocument/2006/relationships/slideMaster" Target="slideMasters/slideMaster20.xml"/><Relationship Id="rId22" Type="http://schemas.openxmlformats.org/officeDocument/2006/relationships/slideMaster" Target="slideMasters/slideMaster21.xml"/><Relationship Id="rId23" Type="http://schemas.openxmlformats.org/officeDocument/2006/relationships/slideMaster" Target="slideMasters/slideMaster22.xml"/><Relationship Id="rId24" Type="http://schemas.openxmlformats.org/officeDocument/2006/relationships/slideMaster" Target="slideMasters/slideMaster23.xml"/><Relationship Id="rId25" Type="http://schemas.openxmlformats.org/officeDocument/2006/relationships/slideMaster" Target="slideMasters/slideMaster24.xml"/><Relationship Id="rId26" Type="http://schemas.openxmlformats.org/officeDocument/2006/relationships/slide" Target="slides/slide1.xml"/><Relationship Id="rId27" Type="http://schemas.openxmlformats.org/officeDocument/2006/relationships/slide" Target="slides/slide2.xml"/><Relationship Id="rId28" Type="http://schemas.openxmlformats.org/officeDocument/2006/relationships/slide" Target="slides/slide3.xml"/><Relationship Id="rId29" Type="http://schemas.openxmlformats.org/officeDocument/2006/relationships/slide" Target="slides/slide4.xml"/><Relationship Id="rId30" Type="http://schemas.openxmlformats.org/officeDocument/2006/relationships/slide" Target="slides/slide5.xml"/><Relationship Id="rId31" Type="http://schemas.openxmlformats.org/officeDocument/2006/relationships/slide" Target="slides/slide6.xml"/><Relationship Id="rId32" Type="http://schemas.openxmlformats.org/officeDocument/2006/relationships/slide" Target="slides/slide7.xml"/><Relationship Id="rId33" Type="http://schemas.openxmlformats.org/officeDocument/2006/relationships/slide" Target="slides/slide8.xml"/><Relationship Id="rId34" Type="http://schemas.openxmlformats.org/officeDocument/2006/relationships/slide" Target="slides/slide9.xml"/><Relationship Id="rId35" Type="http://schemas.openxmlformats.org/officeDocument/2006/relationships/slide" Target="slides/slide10.xml"/><Relationship Id="rId36" Type="http://schemas.openxmlformats.org/officeDocument/2006/relationships/slide" Target="slides/slide11.xml"/><Relationship Id="rId37" Type="http://schemas.openxmlformats.org/officeDocument/2006/relationships/slide" Target="slides/slide12.xml"/><Relationship Id="rId38" Type="http://schemas.openxmlformats.org/officeDocument/2006/relationships/slide" Target="slides/slide13.xml"/><Relationship Id="rId39" Type="http://schemas.openxmlformats.org/officeDocument/2006/relationships/slide" Target="slides/slide14.xml"/><Relationship Id="rId40" Type="http://schemas.openxmlformats.org/officeDocument/2006/relationships/slide" Target="slides/slide15.xml"/><Relationship Id="rId41" Type="http://schemas.openxmlformats.org/officeDocument/2006/relationships/slide" Target="slides/slide16.xml"/><Relationship Id="rId42" Type="http://schemas.openxmlformats.org/officeDocument/2006/relationships/slide" Target="slides/slide17.xml"/><Relationship Id="rId43" Type="http://schemas.openxmlformats.org/officeDocument/2006/relationships/slide" Target="slides/slide18.xml"/><Relationship Id="rId44" Type="http://schemas.openxmlformats.org/officeDocument/2006/relationships/slide" Target="slides/slide19.xml"/><Relationship Id="rId45" Type="http://schemas.openxmlformats.org/officeDocument/2006/relationships/slide" Target="slides/slide20.xml"/><Relationship Id="rId46" Type="http://schemas.openxmlformats.org/officeDocument/2006/relationships/slide" Target="slides/slide21.xml"/><Relationship Id="rId47" Type="http://schemas.openxmlformats.org/officeDocument/2006/relationships/slide" Target="slides/slide22.xml"/><Relationship Id="rId48" Type="http://schemas.openxmlformats.org/officeDocument/2006/relationships/slide" Target="slides/slide23.xml"/><Relationship Id="rId49" Type="http://schemas.openxmlformats.org/officeDocument/2006/relationships/slide" Target="slides/slide24.xml"/><Relationship Id="rId50" Type="http://schemas.openxmlformats.org/officeDocument/2006/relationships/slide" Target="slides/slide25.xml"/><Relationship Id="rId51" Type="http://schemas.openxmlformats.org/officeDocument/2006/relationships/slide" Target="slides/slide26.xml"/><Relationship Id="rId52" Type="http://schemas.openxmlformats.org/officeDocument/2006/relationships/slide" Target="slides/slide27.xml"/><Relationship Id="rId53" Type="http://schemas.openxmlformats.org/officeDocument/2006/relationships/slide" Target="slides/slide28.xml"/><Relationship Id="rId54" Type="http://schemas.openxmlformats.org/officeDocument/2006/relationships/slide" Target="slides/slide29.xml"/><Relationship Id="rId55" Type="http://schemas.openxmlformats.org/officeDocument/2006/relationships/slide" Target="slides/slide30.xml"/><Relationship Id="rId56" Type="http://schemas.openxmlformats.org/officeDocument/2006/relationships/slide" Target="slides/slide31.xml"/><Relationship Id="rId57" Type="http://schemas.openxmlformats.org/officeDocument/2006/relationships/slide" Target="slides/slide32.xml"/><Relationship Id="rId58" Type="http://schemas.openxmlformats.org/officeDocument/2006/relationships/slide" Target="slides/slide33.xml"/><Relationship Id="rId59" Type="http://schemas.openxmlformats.org/officeDocument/2006/relationships/slide" Target="slides/slide34.xml"/><Relationship Id="rId60" Type="http://schemas.openxmlformats.org/officeDocument/2006/relationships/slide" Target="slides/slide35.xml"/><Relationship Id="rId61" Type="http://schemas.openxmlformats.org/officeDocument/2006/relationships/slide" Target="slides/slide36.xml"/><Relationship Id="rId62" Type="http://schemas.openxmlformats.org/officeDocument/2006/relationships/slide" Target="slides/slide37.xml"/><Relationship Id="rId63" Type="http://schemas.openxmlformats.org/officeDocument/2006/relationships/slide" Target="slides/slide38.xml"/><Relationship Id="rId64" Type="http://schemas.openxmlformats.org/officeDocument/2006/relationships/slide" Target="slides/slide39.xml"/><Relationship Id="rId65" Type="http://schemas.openxmlformats.org/officeDocument/2006/relationships/slide" Target="slides/slide40.xml"/><Relationship Id="rId66" Type="http://schemas.openxmlformats.org/officeDocument/2006/relationships/slide" Target="slides/slide41.xml"/><Relationship Id="rId6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7.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BLANK">
    <p:spTree>
      <p:nvGrpSpPr>
        <p:cNvPr id="1" name=""/>
        <p:cNvGrpSpPr/>
        <p:nvPr/>
      </p:nvGrpSpPr>
      <p:grpSpPr>
        <a:xfrm>
          <a:off x="0" y="0"/>
          <a:ext cx="0" cy="0"/>
          <a:chOff x="0" y="0"/>
          <a:chExt cx="0" cy="0"/>
        </a:xfrm>
      </p:grpSpPr>
      <p:sp>
        <p:nvSpPr>
          <p:cNvPr id="16" name="PlaceHolder 1"/>
          <p:cNvSpPr>
            <a:spLocks noGrp="1"/>
          </p:cNvSpPr>
          <p:nvPr>
            <p:ph type="title"/>
          </p:nvPr>
        </p:nvSpPr>
        <p:spPr>
          <a:xfrm>
            <a:off x="504000" y="226080"/>
            <a:ext cx="9071640" cy="946080"/>
          </a:xfrm>
          <a:prstGeom prst="rect">
            <a:avLst/>
          </a:prstGeom>
          <a:noFill/>
          <a:ln w="0">
            <a:noFill/>
          </a:ln>
        </p:spPr>
        <p:txBody>
          <a:bodyPr lIns="0" rIns="0" tIns="0" bIns="0" anchor="ctr">
            <a:spAutoFit/>
          </a:bodyPr>
          <a:p>
            <a:pPr indent="0" algn="ctr">
              <a:buNone/>
            </a:pPr>
            <a:endParaRPr lang="en-US" sz="4400" b="0" u="none" strike="noStrike">
              <a:solidFill>
                <a:srgbClr val="000000"/>
              </a:solidFill>
              <a:effectLst/>
              <a:uFillTx/>
              <a:latin typeface="Arial"/>
            </a:endParaRPr>
          </a:p>
        </p:txBody>
      </p:sp>
      <p:sp>
        <p:nvSpPr>
          <p:cNvPr id="17" name="PlaceHolder 2"/>
          <p:cNvSpPr>
            <a:spLocks noGrp="1"/>
          </p:cNvSpPr>
          <p:nvPr>
            <p:ph type="subTitle"/>
          </p:nvPr>
        </p:nvSpPr>
        <p:spPr>
          <a:xfrm>
            <a:off x="504000" y="1326600"/>
            <a:ext cx="9071640" cy="3288240"/>
          </a:xfrm>
          <a:prstGeom prst="rect">
            <a:avLst/>
          </a:prstGeom>
          <a:noFill/>
          <a:ln w="0">
            <a:noFill/>
          </a:ln>
        </p:spPr>
        <p:txBody>
          <a:bodyPr lIns="0" rIns="0" tIns="0" bIns="0" anchor="ctr">
            <a:spAutoFit/>
          </a:bodyPr>
          <a:p>
            <a:pPr indent="0" algn="ctr">
              <a:buNone/>
            </a:pPr>
            <a:endParaRPr lang="en-US" sz="3200" b="0" u="none" strike="noStrik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
</Relationships>
</file>

<file path=ppt/slideMasters/_rels/slideMaster16.xml.rels><?xml version="1.0" encoding="UTF-8"?>
<Relationships xmlns="http://schemas.openxmlformats.org/package/2006/relationships"><Relationship Id="rId1" Type="http://schemas.openxmlformats.org/officeDocument/2006/relationships/theme" Target="../theme/theme16.xml"/>
</Relationships>
</file>

<file path=ppt/slideMasters/_rels/slideMaster17.xml.rels><?xml version="1.0" encoding="UTF-8"?>
<Relationships xmlns="http://schemas.openxmlformats.org/package/2006/relationships"><Relationship Id="rId1" Type="http://schemas.openxmlformats.org/officeDocument/2006/relationships/theme" Target="../theme/theme17.xml"/><Relationship Id="rId2" Type="http://schemas.openxmlformats.org/officeDocument/2006/relationships/slideLayout" Target="../slideLayouts/slideLayout2.xml"/>
</Relationships>
</file>

<file path=ppt/slideMasters/_rels/slideMaster18.xml.rels><?xml version="1.0" encoding="UTF-8"?>
<Relationships xmlns="http://schemas.openxmlformats.org/package/2006/relationships"><Relationship Id="rId1" Type="http://schemas.openxmlformats.org/officeDocument/2006/relationships/theme" Target="../theme/theme18.xml"/>
</Relationships>
</file>

<file path=ppt/slideMasters/_rels/slideMaster19.xml.rels><?xml version="1.0" encoding="UTF-8"?>
<Relationships xmlns="http://schemas.openxmlformats.org/package/2006/relationships"><Relationship Id="rId1" Type="http://schemas.openxmlformats.org/officeDocument/2006/relationships/theme" Target="../theme/theme19.xml"/>
</Relationships>
</file>

<file path=ppt/slideMasters/_rels/slideMaster2.xml.rels><?xml version="1.0" encoding="UTF-8"?>
<Relationships xmlns="http://schemas.openxmlformats.org/package/2006/relationships"><Relationship Id="rId1" Type="http://schemas.openxmlformats.org/officeDocument/2006/relationships/theme" Target="../theme/theme2.xml"/>
</Relationships>
</file>

<file path=ppt/slideMasters/_rels/slideMaster20.xml.rels><?xml version="1.0" encoding="UTF-8"?>
<Relationships xmlns="http://schemas.openxmlformats.org/package/2006/relationships"><Relationship Id="rId1" Type="http://schemas.openxmlformats.org/officeDocument/2006/relationships/theme" Target="../theme/theme20.xml"/>
</Relationships>
</file>

<file path=ppt/slideMasters/_rels/slideMaster21.xml.rels><?xml version="1.0" encoding="UTF-8"?>
<Relationships xmlns="http://schemas.openxmlformats.org/package/2006/relationships"><Relationship Id="rId1" Type="http://schemas.openxmlformats.org/officeDocument/2006/relationships/theme" Target="../theme/theme21.xml"/>
</Relationships>
</file>

<file path=ppt/slideMasters/_rels/slideMaster22.xml.rels><?xml version="1.0" encoding="UTF-8"?>
<Relationships xmlns="http://schemas.openxmlformats.org/package/2006/relationships"><Relationship Id="rId1" Type="http://schemas.openxmlformats.org/officeDocument/2006/relationships/theme" Target="../theme/theme22.xml"/>
</Relationships>
</file>

<file path=ppt/slideMasters/_rels/slideMaster23.xml.rels><?xml version="1.0" encoding="UTF-8"?>
<Relationships xmlns="http://schemas.openxmlformats.org/package/2006/relationships"><Relationship Id="rId1" Type="http://schemas.openxmlformats.org/officeDocument/2006/relationships/theme" Target="../theme/theme23.xml"/>
</Relationships>
</file>

<file path=ppt/slideMasters/_rels/slideMaster24.xml.rels><?xml version="1.0" encoding="UTF-8"?>
<Relationships xmlns="http://schemas.openxmlformats.org/package/2006/relationships"><Relationship Id="rId1" Type="http://schemas.openxmlformats.org/officeDocument/2006/relationships/theme" Target="../theme/theme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
</Relationships>
</file>

<file path=ppt/slideMasters/_rels/slideMaster4.xml.rels><?xml version="1.0" encoding="UTF-8"?>
<Relationships xmlns="http://schemas.openxmlformats.org/package/2006/relationships"><Relationship Id="rId1" Type="http://schemas.openxmlformats.org/officeDocument/2006/relationships/theme" Target="../theme/theme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1.xml"/>
</Relationships>
</file>

<file path=ppt/slideMasters/_rels/slideMaster6.xml.rels><?xml version="1.0" encoding="UTF-8"?>
<Relationships xmlns="http://schemas.openxmlformats.org/package/2006/relationships"><Relationship Id="rId1" Type="http://schemas.openxmlformats.org/officeDocument/2006/relationships/theme" Target="../theme/theme6.xml"/>
</Relationships>
</file>

<file path=ppt/slideMasters/_rels/slideMaster7.xml.rels><?xml version="1.0" encoding="UTF-8"?>
<Relationships xmlns="http://schemas.openxmlformats.org/package/2006/relationships"><Relationship Id="rId1" Type="http://schemas.openxmlformats.org/officeDocument/2006/relationships/theme" Target="../theme/theme7.xml"/>
</Relationships>
</file>

<file path=ppt/slideMasters/_rels/slideMaster8.xml.rels><?xml version="1.0" encoding="UTF-8"?>
<Relationships xmlns="http://schemas.openxmlformats.org/package/2006/relationships"><Relationship Id="rId1" Type="http://schemas.openxmlformats.org/officeDocument/2006/relationships/theme" Target="../theme/theme8.xml"/>
</Relationships>
</file>

<file path=ppt/slideMasters/_rels/slideMaster9.xml.rels><?xml version="1.0" encoding="UTF-8"?>
<Relationships xmlns="http://schemas.openxmlformats.org/package/2006/relationships"><Relationship Id="rId1" Type="http://schemas.openxmlformats.org/officeDocument/2006/relationships/theme" Target="../theme/theme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a:t>
            </a:r>
            <a:r>
              <a:rPr lang="en-US" sz="1800" b="0" u="none" strike="noStrike">
                <a:solidFill>
                  <a:srgbClr val="000000"/>
                </a:solidFill>
                <a:effectLst/>
                <a:uFillTx/>
                <a:latin typeface="Arial"/>
              </a:rPr>
              <a:t>the title text </a:t>
            </a:r>
            <a:r>
              <a:rPr lang="en-US" sz="1800" b="0" u="none" strike="noStrike">
                <a:solidFill>
                  <a:srgbClr val="000000"/>
                </a:solidFill>
                <a:effectLst/>
                <a:uFillTx/>
                <a:latin typeface="Arial"/>
              </a:rPr>
              <a:t>format</a:t>
            </a:r>
            <a:endParaRPr lang="en-US" sz="1800" b="0" u="none" strike="noStrike">
              <a:solidFill>
                <a:srgbClr val="000000"/>
              </a:solidFill>
              <a:effectLst/>
              <a:uFillTx/>
              <a:latin typeface="Arial"/>
            </a:endParaRPr>
          </a:p>
        </p:txBody>
      </p:sp>
      <p:sp>
        <p:nvSpPr>
          <p:cNvPr id="35" name="PlaceHolder 2"/>
          <p:cNvSpPr>
            <a:spLocks noGrp="1"/>
          </p:cNvSpPr>
          <p:nvPr>
            <p:ph type="body"/>
          </p:nvPr>
        </p:nvSpPr>
        <p:spPr>
          <a:xfrm>
            <a:off x="504000" y="1326600"/>
            <a:ext cx="907128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
        <p:nvSpPr>
          <p:cNvPr id="37" name="PlaceHolder 2"/>
          <p:cNvSpPr>
            <a:spLocks noGrp="1"/>
          </p:cNvSpPr>
          <p:nvPr>
            <p:ph type="body"/>
          </p:nvPr>
        </p:nvSpPr>
        <p:spPr>
          <a:xfrm>
            <a:off x="504000" y="1326600"/>
            <a:ext cx="442620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38" name="PlaceHolder 3"/>
          <p:cNvSpPr>
            <a:spLocks noGrp="1"/>
          </p:cNvSpPr>
          <p:nvPr>
            <p:ph type="body"/>
          </p:nvPr>
        </p:nvSpPr>
        <p:spPr>
          <a:xfrm>
            <a:off x="5152680" y="1326600"/>
            <a:ext cx="442620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
        <p:nvSpPr>
          <p:cNvPr id="41" name="PlaceHolder 2"/>
          <p:cNvSpPr>
            <a:spLocks noGrp="1"/>
          </p:cNvSpPr>
          <p:nvPr>
            <p:ph type="body"/>
          </p:nvPr>
        </p:nvSpPr>
        <p:spPr>
          <a:xfrm>
            <a:off x="50400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42" name="PlaceHolder 3"/>
          <p:cNvSpPr>
            <a:spLocks noGrp="1"/>
          </p:cNvSpPr>
          <p:nvPr>
            <p:ph type="body"/>
          </p:nvPr>
        </p:nvSpPr>
        <p:spPr>
          <a:xfrm>
            <a:off x="5152680" y="1326600"/>
            <a:ext cx="442620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43" name="PlaceHolder 4"/>
          <p:cNvSpPr>
            <a:spLocks noGrp="1"/>
          </p:cNvSpPr>
          <p:nvPr>
            <p:ph type="body"/>
          </p:nvPr>
        </p:nvSpPr>
        <p:spPr>
          <a:xfrm>
            <a:off x="504000" y="304452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a:t>
            </a:r>
            <a:r>
              <a:rPr lang="en-US" sz="1800" b="0" u="none" strike="noStrike">
                <a:solidFill>
                  <a:srgbClr val="000000"/>
                </a:solidFill>
                <a:effectLst/>
                <a:uFillTx/>
                <a:latin typeface="Arial"/>
              </a:rPr>
              <a:t>title text format</a:t>
            </a:r>
            <a:endParaRPr lang="en-US" sz="1800" b="0" u="none" strike="noStrike">
              <a:solidFill>
                <a:srgbClr val="000000"/>
              </a:solidFill>
              <a:effectLst/>
              <a:uFillTx/>
              <a:latin typeface="Arial"/>
            </a:endParaRPr>
          </a:p>
        </p:txBody>
      </p:sp>
      <p:sp>
        <p:nvSpPr>
          <p:cNvPr id="45" name="PlaceHolder 2"/>
          <p:cNvSpPr>
            <a:spLocks noGrp="1"/>
          </p:cNvSpPr>
          <p:nvPr>
            <p:ph type="body"/>
          </p:nvPr>
        </p:nvSpPr>
        <p:spPr>
          <a:xfrm>
            <a:off x="504000" y="1326600"/>
            <a:ext cx="442620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46" name="PlaceHolder 3"/>
          <p:cNvSpPr>
            <a:spLocks noGrp="1"/>
          </p:cNvSpPr>
          <p:nvPr>
            <p:ph type="body"/>
          </p:nvPr>
        </p:nvSpPr>
        <p:spPr>
          <a:xfrm>
            <a:off x="515268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47" name="PlaceHolder 4"/>
          <p:cNvSpPr>
            <a:spLocks noGrp="1"/>
          </p:cNvSpPr>
          <p:nvPr>
            <p:ph type="body"/>
          </p:nvPr>
        </p:nvSpPr>
        <p:spPr>
          <a:xfrm>
            <a:off x="5152680" y="304452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
        <p:nvSpPr>
          <p:cNvPr id="49" name="PlaceHolder 2"/>
          <p:cNvSpPr>
            <a:spLocks noGrp="1"/>
          </p:cNvSpPr>
          <p:nvPr>
            <p:ph type="body"/>
          </p:nvPr>
        </p:nvSpPr>
        <p:spPr>
          <a:xfrm>
            <a:off x="50400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50" name="PlaceHolder 3"/>
          <p:cNvSpPr>
            <a:spLocks noGrp="1"/>
          </p:cNvSpPr>
          <p:nvPr>
            <p:ph type="body"/>
          </p:nvPr>
        </p:nvSpPr>
        <p:spPr>
          <a:xfrm>
            <a:off x="515268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51" name="PlaceHolder 4"/>
          <p:cNvSpPr>
            <a:spLocks noGrp="1"/>
          </p:cNvSpPr>
          <p:nvPr>
            <p:ph type="body"/>
          </p:nvPr>
        </p:nvSpPr>
        <p:spPr>
          <a:xfrm>
            <a:off x="504000" y="3044520"/>
            <a:ext cx="9071280" cy="1567800"/>
          </a:xfrm>
          <a:prstGeom prst="rect">
            <a:avLst/>
          </a:prstGeom>
          <a:noFill/>
          <a:ln w="0">
            <a:noFill/>
          </a:ln>
        </p:spPr>
        <p:txBody>
          <a:bodyPr lIns="0" rIns="0" tIns="0" bIns="0" anchor="t">
            <a:normAutofit fontScale="77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PlaceHolder 1"/>
          <p:cNvSpPr>
            <a:spLocks noGrp="1"/>
          </p:cNvSpPr>
          <p:nvPr>
            <p:ph type="title"/>
          </p:nvPr>
        </p:nvSpPr>
        <p:spPr>
          <a:xfrm>
            <a:off x="504000" y="226080"/>
            <a:ext cx="9071640" cy="946080"/>
          </a:xfrm>
          <a:prstGeom prst="rect">
            <a:avLst/>
          </a:prstGeom>
          <a:noFill/>
          <a:ln w="0">
            <a:noFill/>
          </a:ln>
        </p:spPr>
        <p:txBody>
          <a:bodyPr lIns="0" rIns="0" tIns="0" bIns="0" anchor="ctr">
            <a:noAutofit/>
          </a:bodyPr>
          <a:p>
            <a:pPr indent="0">
              <a:lnSpc>
                <a:spcPct val="100000"/>
              </a:lnSpc>
              <a:buNone/>
              <a:tabLst>
                <a:tab algn="l" pos="0"/>
              </a:tabLst>
            </a:pPr>
            <a:r>
              <a:rPr lang="en-US" sz="1400" b="0" u="none" strike="noStrike">
                <a:solidFill>
                  <a:srgbClr val="000000"/>
                </a:solidFill>
                <a:effectLst/>
                <a:uFillTx/>
                <a:latin typeface="Arial"/>
              </a:rPr>
              <a:t>Click to edit the title text format</a:t>
            </a:r>
            <a:endParaRPr lang="en-US" sz="1400" b="0" u="none" strike="noStrike">
              <a:solidFill>
                <a:srgbClr val="000000"/>
              </a:solidFill>
              <a:effectLst/>
              <a:uFillTx/>
              <a:latin typeface="Arial"/>
            </a:endParaRPr>
          </a:p>
        </p:txBody>
      </p:sp>
      <p:sp>
        <p:nvSpPr>
          <p:cNvPr id="53"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400" b="0" u="none" strike="noStrike">
                <a:solidFill>
                  <a:srgbClr val="000000"/>
                </a:solidFill>
                <a:effectLst/>
                <a:uFillTx/>
                <a:latin typeface="Arial"/>
              </a:rPr>
              <a:t>Click to edit the outline text format</a:t>
            </a:r>
            <a:endParaRPr lang="en-US" sz="14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400" b="0" u="none" strike="noStrike">
                <a:solidFill>
                  <a:srgbClr val="000000"/>
                </a:solidFill>
                <a:effectLst/>
                <a:uFillTx/>
                <a:latin typeface="Arial"/>
              </a:rPr>
              <a:t>Second Outline Level</a:t>
            </a:r>
            <a:endParaRPr lang="en-US" sz="14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400" b="0" u="none" strike="noStrike">
                <a:solidFill>
                  <a:srgbClr val="000000"/>
                </a:solidFill>
                <a:effectLst/>
                <a:uFillTx/>
                <a:latin typeface="Arial"/>
              </a:rPr>
              <a:t>Third Outline Level</a:t>
            </a:r>
            <a:endParaRPr lang="en-US" sz="14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400" b="0" u="none" strike="noStrike">
                <a:solidFill>
                  <a:srgbClr val="000000"/>
                </a:solidFill>
                <a:effectLst/>
                <a:uFillTx/>
                <a:latin typeface="Arial"/>
              </a:rPr>
              <a:t>Fourth Outline Level</a:t>
            </a:r>
            <a:endParaRPr lang="en-US" sz="14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2000" b="0" u="none" strike="noStrike">
                <a:solidFill>
                  <a:srgbClr val="000000"/>
                </a:solidFill>
                <a:effectLst/>
                <a:uFillTx/>
                <a:latin typeface="Arial"/>
              </a:rPr>
              <a:t>Fifth Outline Level</a:t>
            </a:r>
            <a:endParaRPr lang="en-US" sz="20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2000" b="0" u="none" strike="noStrike">
                <a:solidFill>
                  <a:srgbClr val="000000"/>
                </a:solidFill>
                <a:effectLst/>
                <a:uFillTx/>
                <a:latin typeface="Arial"/>
              </a:rPr>
              <a:t>Sixth Outline Level</a:t>
            </a:r>
            <a:endParaRPr lang="en-US" sz="20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2000" b="0" u="none" strike="noStrike">
                <a:solidFill>
                  <a:srgbClr val="000000"/>
                </a:solidFill>
                <a:effectLst/>
                <a:uFillTx/>
                <a:latin typeface="Arial"/>
              </a:rPr>
              <a:t>Seventh Outline Level</a:t>
            </a:r>
            <a:endParaRPr lang="en-US" sz="20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2"/>
  </p:sldLayoutIdLst>
</p:sldMaster>
</file>

<file path=ppt/slideMasters/slideMaster1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
        <p:nvSpPr>
          <p:cNvPr id="55" name="PlaceHolder 2"/>
          <p:cNvSpPr>
            <a:spLocks noGrp="1"/>
          </p:cNvSpPr>
          <p:nvPr>
            <p:ph type="body"/>
          </p:nvPr>
        </p:nvSpPr>
        <p:spPr>
          <a:xfrm>
            <a:off x="504000" y="1326600"/>
            <a:ext cx="9071280" cy="1567800"/>
          </a:xfrm>
          <a:prstGeom prst="rect">
            <a:avLst/>
          </a:prstGeom>
          <a:noFill/>
          <a:ln w="0">
            <a:noFill/>
          </a:ln>
        </p:spPr>
        <p:txBody>
          <a:bodyPr lIns="0" rIns="0" tIns="0" bIns="0" anchor="t">
            <a:normAutofit fontScale="77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56" name="PlaceHolder 3"/>
          <p:cNvSpPr>
            <a:spLocks noGrp="1"/>
          </p:cNvSpPr>
          <p:nvPr>
            <p:ph type="body"/>
          </p:nvPr>
        </p:nvSpPr>
        <p:spPr>
          <a:xfrm>
            <a:off x="504000" y="3044520"/>
            <a:ext cx="9071280" cy="1567800"/>
          </a:xfrm>
          <a:prstGeom prst="rect">
            <a:avLst/>
          </a:prstGeom>
          <a:noFill/>
          <a:ln w="0">
            <a:noFill/>
          </a:ln>
        </p:spPr>
        <p:txBody>
          <a:bodyPr lIns="0" rIns="0" tIns="0" bIns="0" anchor="t">
            <a:normAutofit fontScale="77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1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a:t>
            </a:r>
            <a:r>
              <a:rPr lang="en-US" sz="1800" b="0" u="none" strike="noStrike">
                <a:solidFill>
                  <a:srgbClr val="000000"/>
                </a:solidFill>
                <a:effectLst/>
                <a:uFillTx/>
                <a:latin typeface="Arial"/>
              </a:rPr>
              <a:t>the title text </a:t>
            </a:r>
            <a:r>
              <a:rPr lang="en-US" sz="1800" b="0" u="none" strike="noStrike">
                <a:solidFill>
                  <a:srgbClr val="000000"/>
                </a:solidFill>
                <a:effectLst/>
                <a:uFillTx/>
                <a:latin typeface="Arial"/>
              </a:rPr>
              <a:t>format</a:t>
            </a:r>
            <a:endParaRPr lang="en-US" sz="1800" b="0" u="none" strike="noStrike">
              <a:solidFill>
                <a:srgbClr val="000000"/>
              </a:solidFill>
              <a:effectLst/>
              <a:uFillTx/>
              <a:latin typeface="Arial"/>
            </a:endParaRPr>
          </a:p>
        </p:txBody>
      </p:sp>
      <p:sp>
        <p:nvSpPr>
          <p:cNvPr id="58" name="PlaceHolder 2"/>
          <p:cNvSpPr>
            <a:spLocks noGrp="1"/>
          </p:cNvSpPr>
          <p:nvPr>
            <p:ph type="body"/>
          </p:nvPr>
        </p:nvSpPr>
        <p:spPr>
          <a:xfrm>
            <a:off x="50400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59" name="PlaceHolder 3"/>
          <p:cNvSpPr>
            <a:spLocks noGrp="1"/>
          </p:cNvSpPr>
          <p:nvPr>
            <p:ph type="body"/>
          </p:nvPr>
        </p:nvSpPr>
        <p:spPr>
          <a:xfrm>
            <a:off x="515268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60" name="PlaceHolder 4"/>
          <p:cNvSpPr>
            <a:spLocks noGrp="1"/>
          </p:cNvSpPr>
          <p:nvPr>
            <p:ph type="body"/>
          </p:nvPr>
        </p:nvSpPr>
        <p:spPr>
          <a:xfrm>
            <a:off x="504000" y="304452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61" name="PlaceHolder 5"/>
          <p:cNvSpPr>
            <a:spLocks noGrp="1"/>
          </p:cNvSpPr>
          <p:nvPr>
            <p:ph type="body"/>
          </p:nvPr>
        </p:nvSpPr>
        <p:spPr>
          <a:xfrm>
            <a:off x="5152680" y="304452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
        <p:nvSpPr>
          <p:cNvPr id="3" name="PlaceHolder 2"/>
          <p:cNvSpPr>
            <a:spLocks noGrp="1"/>
          </p:cNvSpPr>
          <p:nvPr>
            <p:ph type="body"/>
          </p:nvPr>
        </p:nvSpPr>
        <p:spPr>
          <a:xfrm>
            <a:off x="50400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4" name="PlaceHolder 3"/>
          <p:cNvSpPr>
            <a:spLocks noGrp="1"/>
          </p:cNvSpPr>
          <p:nvPr>
            <p:ph type="body"/>
          </p:nvPr>
        </p:nvSpPr>
        <p:spPr>
          <a:xfrm>
            <a:off x="5152680" y="1326600"/>
            <a:ext cx="442620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5" name="PlaceHolder 4"/>
          <p:cNvSpPr>
            <a:spLocks noGrp="1"/>
          </p:cNvSpPr>
          <p:nvPr>
            <p:ph type="body"/>
          </p:nvPr>
        </p:nvSpPr>
        <p:spPr>
          <a:xfrm>
            <a:off x="504000" y="304452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
        <p:nvSpPr>
          <p:cNvPr id="63" name="PlaceHolder 2"/>
          <p:cNvSpPr>
            <a:spLocks noGrp="1"/>
          </p:cNvSpPr>
          <p:nvPr>
            <p:ph type="body"/>
          </p:nvPr>
        </p:nvSpPr>
        <p:spPr>
          <a:xfrm>
            <a:off x="504000" y="132660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64" name="PlaceHolder 3"/>
          <p:cNvSpPr>
            <a:spLocks noGrp="1"/>
          </p:cNvSpPr>
          <p:nvPr>
            <p:ph type="body"/>
          </p:nvPr>
        </p:nvSpPr>
        <p:spPr>
          <a:xfrm>
            <a:off x="3571560" y="132660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65" name="PlaceHolder 4"/>
          <p:cNvSpPr>
            <a:spLocks noGrp="1"/>
          </p:cNvSpPr>
          <p:nvPr>
            <p:ph type="body"/>
          </p:nvPr>
        </p:nvSpPr>
        <p:spPr>
          <a:xfrm>
            <a:off x="6639120" y="132660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66" name="PlaceHolder 5"/>
          <p:cNvSpPr>
            <a:spLocks noGrp="1"/>
          </p:cNvSpPr>
          <p:nvPr>
            <p:ph type="body"/>
          </p:nvPr>
        </p:nvSpPr>
        <p:spPr>
          <a:xfrm>
            <a:off x="504000" y="304452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67" name="PlaceHolder 6"/>
          <p:cNvSpPr>
            <a:spLocks noGrp="1"/>
          </p:cNvSpPr>
          <p:nvPr>
            <p:ph type="body"/>
          </p:nvPr>
        </p:nvSpPr>
        <p:spPr>
          <a:xfrm>
            <a:off x="3571560" y="304452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68" name="PlaceHolder 7"/>
          <p:cNvSpPr>
            <a:spLocks noGrp="1"/>
          </p:cNvSpPr>
          <p:nvPr>
            <p:ph type="body"/>
          </p:nvPr>
        </p:nvSpPr>
        <p:spPr>
          <a:xfrm>
            <a:off x="6639120" y="304452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a:t>
            </a:r>
            <a:r>
              <a:rPr lang="en-US" sz="1800" b="0" u="none" strike="noStrike">
                <a:solidFill>
                  <a:srgbClr val="000000"/>
                </a:solidFill>
                <a:effectLst/>
                <a:uFillTx/>
                <a:latin typeface="Arial"/>
              </a:rPr>
              <a:t>the title text </a:t>
            </a:r>
            <a:r>
              <a:rPr lang="en-US" sz="1800" b="0" u="none" strike="noStrike">
                <a:solidFill>
                  <a:srgbClr val="000000"/>
                </a:solidFill>
                <a:effectLst/>
                <a:uFillTx/>
                <a:latin typeface="Arial"/>
              </a:rPr>
              <a:t>format</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
        <p:nvSpPr>
          <p:cNvPr id="71" name="PlaceHolder 2"/>
          <p:cNvSpPr>
            <a:spLocks noGrp="1"/>
          </p:cNvSpPr>
          <p:nvPr>
            <p:ph type="body"/>
          </p:nvPr>
        </p:nvSpPr>
        <p:spPr>
          <a:xfrm>
            <a:off x="504000" y="1326600"/>
            <a:ext cx="907128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a:t>
            </a:r>
            <a:r>
              <a:rPr lang="en-US" sz="1800" b="0" u="none" strike="noStrike">
                <a:solidFill>
                  <a:srgbClr val="000000"/>
                </a:solidFill>
                <a:effectLst/>
                <a:uFillTx/>
                <a:latin typeface="Arial"/>
              </a:rPr>
              <a:t>text format</a:t>
            </a:r>
            <a:endParaRPr lang="en-US" sz="1800" b="0" u="none" strike="noStrike">
              <a:solidFill>
                <a:srgbClr val="000000"/>
              </a:solidFill>
              <a:effectLst/>
              <a:uFillTx/>
              <a:latin typeface="Arial"/>
            </a:endParaRPr>
          </a:p>
        </p:txBody>
      </p:sp>
      <p:sp>
        <p:nvSpPr>
          <p:cNvPr id="73" name="PlaceHolder 2"/>
          <p:cNvSpPr>
            <a:spLocks noGrp="1"/>
          </p:cNvSpPr>
          <p:nvPr>
            <p:ph type="body"/>
          </p:nvPr>
        </p:nvSpPr>
        <p:spPr>
          <a:xfrm>
            <a:off x="504000" y="1326600"/>
            <a:ext cx="442620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74" name="PlaceHolder 3"/>
          <p:cNvSpPr>
            <a:spLocks noGrp="1"/>
          </p:cNvSpPr>
          <p:nvPr>
            <p:ph type="body"/>
          </p:nvPr>
        </p:nvSpPr>
        <p:spPr>
          <a:xfrm>
            <a:off x="5152680" y="1326600"/>
            <a:ext cx="442620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
        <p:nvSpPr>
          <p:cNvPr id="7" name="PlaceHolder 2"/>
          <p:cNvSpPr>
            <a:spLocks noGrp="1"/>
          </p:cNvSpPr>
          <p:nvPr>
            <p:ph type="body"/>
          </p:nvPr>
        </p:nvSpPr>
        <p:spPr>
          <a:xfrm>
            <a:off x="504000" y="1326600"/>
            <a:ext cx="4426200" cy="32878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8" name="PlaceHolder 3"/>
          <p:cNvSpPr>
            <a:spLocks noGrp="1"/>
          </p:cNvSpPr>
          <p:nvPr>
            <p:ph type="body"/>
          </p:nvPr>
        </p:nvSpPr>
        <p:spPr>
          <a:xfrm>
            <a:off x="515268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9" name="PlaceHolder 4"/>
          <p:cNvSpPr>
            <a:spLocks noGrp="1"/>
          </p:cNvSpPr>
          <p:nvPr>
            <p:ph type="body"/>
          </p:nvPr>
        </p:nvSpPr>
        <p:spPr>
          <a:xfrm>
            <a:off x="5152680" y="304452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
        <p:nvSpPr>
          <p:cNvPr id="11" name="PlaceHolder 2"/>
          <p:cNvSpPr>
            <a:spLocks noGrp="1"/>
          </p:cNvSpPr>
          <p:nvPr>
            <p:ph type="body"/>
          </p:nvPr>
        </p:nvSpPr>
        <p:spPr>
          <a:xfrm>
            <a:off x="50400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12" name="PlaceHolder 3"/>
          <p:cNvSpPr>
            <a:spLocks noGrp="1"/>
          </p:cNvSpPr>
          <p:nvPr>
            <p:ph type="body"/>
          </p:nvPr>
        </p:nvSpPr>
        <p:spPr>
          <a:xfrm>
            <a:off x="515268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13" name="PlaceHolder 4"/>
          <p:cNvSpPr>
            <a:spLocks noGrp="1"/>
          </p:cNvSpPr>
          <p:nvPr>
            <p:ph type="body"/>
          </p:nvPr>
        </p:nvSpPr>
        <p:spPr>
          <a:xfrm>
            <a:off x="504000" y="3044520"/>
            <a:ext cx="9071280" cy="1567800"/>
          </a:xfrm>
          <a:prstGeom prst="rect">
            <a:avLst/>
          </a:prstGeom>
          <a:noFill/>
          <a:ln w="0">
            <a:noFill/>
          </a:ln>
        </p:spPr>
        <p:txBody>
          <a:bodyPr lIns="0" rIns="0" tIns="0" bIns="0" anchor="t">
            <a:normAutofit fontScale="77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1640" cy="946080"/>
          </a:xfrm>
          <a:prstGeom prst="rect">
            <a:avLst/>
          </a:prstGeom>
          <a:noFill/>
          <a:ln w="0">
            <a:noFill/>
          </a:ln>
        </p:spPr>
        <p:txBody>
          <a:bodyPr lIns="0" rIns="0" tIns="0" bIns="0" anchor="ctr">
            <a:noAutofit/>
          </a:bodyPr>
          <a:p>
            <a:pPr indent="0">
              <a:lnSpc>
                <a:spcPct val="100000"/>
              </a:lnSpc>
              <a:buNone/>
              <a:tabLst>
                <a:tab algn="l" pos="0"/>
              </a:tabLst>
            </a:pPr>
            <a:r>
              <a:rPr lang="en-US" sz="1400" b="0" u="none" strike="noStrike">
                <a:solidFill>
                  <a:srgbClr val="000000"/>
                </a:solidFill>
                <a:effectLst/>
                <a:uFillTx/>
                <a:latin typeface="Arial"/>
              </a:rPr>
              <a:t>Click to edit the title text format</a:t>
            </a:r>
            <a:endParaRPr lang="en-US" sz="1400" b="0" u="none" strike="noStrike">
              <a:solidFill>
                <a:srgbClr val="000000"/>
              </a:solidFill>
              <a:effectLst/>
              <a:uFillTx/>
              <a:latin typeface="Arial"/>
            </a:endParaRPr>
          </a:p>
        </p:txBody>
      </p:sp>
      <p:sp>
        <p:nvSpPr>
          <p:cNvPr id="15"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lang="en-US" sz="1400" b="0" u="none" strike="noStrike">
                <a:solidFill>
                  <a:srgbClr val="000000"/>
                </a:solidFill>
                <a:effectLst/>
                <a:uFillTx/>
                <a:latin typeface="Arial"/>
              </a:rPr>
              <a:t>Click to edit the outline text format</a:t>
            </a:r>
            <a:endParaRPr lang="en-US" sz="14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400" b="0" u="none" strike="noStrike">
                <a:solidFill>
                  <a:srgbClr val="000000"/>
                </a:solidFill>
                <a:effectLst/>
                <a:uFillTx/>
                <a:latin typeface="Arial"/>
              </a:rPr>
              <a:t>Second Outline Level</a:t>
            </a:r>
            <a:endParaRPr lang="en-US" sz="14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400" b="0" u="none" strike="noStrike">
                <a:solidFill>
                  <a:srgbClr val="000000"/>
                </a:solidFill>
                <a:effectLst/>
                <a:uFillTx/>
                <a:latin typeface="Arial"/>
              </a:rPr>
              <a:t>Third Outline Level</a:t>
            </a:r>
            <a:endParaRPr lang="en-US" sz="14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400" b="0" u="none" strike="noStrike">
                <a:solidFill>
                  <a:srgbClr val="000000"/>
                </a:solidFill>
                <a:effectLst/>
                <a:uFillTx/>
                <a:latin typeface="Arial"/>
              </a:rPr>
              <a:t>Fourth Outline Level</a:t>
            </a:r>
            <a:endParaRPr lang="en-US" sz="14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2000" b="0" u="none" strike="noStrike">
                <a:solidFill>
                  <a:srgbClr val="000000"/>
                </a:solidFill>
                <a:effectLst/>
                <a:uFillTx/>
                <a:latin typeface="Arial"/>
              </a:rPr>
              <a:t>Fifth Outline Level</a:t>
            </a:r>
            <a:endParaRPr lang="en-US" sz="20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2000" b="0" u="none" strike="noStrike">
                <a:solidFill>
                  <a:srgbClr val="000000"/>
                </a:solidFill>
                <a:effectLst/>
                <a:uFillTx/>
                <a:latin typeface="Arial"/>
              </a:rPr>
              <a:t>Sixth Outline Level</a:t>
            </a:r>
            <a:endParaRPr lang="en-US" sz="20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2000" b="0" u="none" strike="noStrike">
                <a:solidFill>
                  <a:srgbClr val="000000"/>
                </a:solidFill>
                <a:effectLst/>
                <a:uFillTx/>
                <a:latin typeface="Arial"/>
              </a:rPr>
              <a:t>Seventh Outline Level</a:t>
            </a:r>
            <a:endParaRPr lang="en-US" sz="20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
        <p:nvSpPr>
          <p:cNvPr id="19" name="PlaceHolder 2"/>
          <p:cNvSpPr>
            <a:spLocks noGrp="1"/>
          </p:cNvSpPr>
          <p:nvPr>
            <p:ph type="body"/>
          </p:nvPr>
        </p:nvSpPr>
        <p:spPr>
          <a:xfrm>
            <a:off x="504000" y="1326600"/>
            <a:ext cx="9071280" cy="1567800"/>
          </a:xfrm>
          <a:prstGeom prst="rect">
            <a:avLst/>
          </a:prstGeom>
          <a:noFill/>
          <a:ln w="0">
            <a:noFill/>
          </a:ln>
        </p:spPr>
        <p:txBody>
          <a:bodyPr lIns="0" rIns="0" tIns="0" bIns="0" anchor="t">
            <a:normAutofit fontScale="77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20" name="PlaceHolder 3"/>
          <p:cNvSpPr>
            <a:spLocks noGrp="1"/>
          </p:cNvSpPr>
          <p:nvPr>
            <p:ph type="body"/>
          </p:nvPr>
        </p:nvSpPr>
        <p:spPr>
          <a:xfrm>
            <a:off x="504000" y="3044520"/>
            <a:ext cx="9071280" cy="1567800"/>
          </a:xfrm>
          <a:prstGeom prst="rect">
            <a:avLst/>
          </a:prstGeom>
          <a:noFill/>
          <a:ln w="0">
            <a:noFill/>
          </a:ln>
        </p:spPr>
        <p:txBody>
          <a:bodyPr lIns="0" rIns="0" tIns="0" bIns="0" anchor="t">
            <a:normAutofit fontScale="77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a:t>
            </a:r>
            <a:r>
              <a:rPr lang="en-US" sz="1800" b="0" u="none" strike="noStrike">
                <a:solidFill>
                  <a:srgbClr val="000000"/>
                </a:solidFill>
                <a:effectLst/>
                <a:uFillTx/>
                <a:latin typeface="Arial"/>
              </a:rPr>
              <a:t>the title text </a:t>
            </a:r>
            <a:r>
              <a:rPr lang="en-US" sz="1800" b="0" u="none" strike="noStrike">
                <a:solidFill>
                  <a:srgbClr val="000000"/>
                </a:solidFill>
                <a:effectLst/>
                <a:uFillTx/>
                <a:latin typeface="Arial"/>
              </a:rPr>
              <a:t>format</a:t>
            </a:r>
            <a:endParaRPr lang="en-US" sz="1800" b="0" u="none" strike="noStrike">
              <a:solidFill>
                <a:srgbClr val="000000"/>
              </a:solidFill>
              <a:effectLst/>
              <a:uFillTx/>
              <a:latin typeface="Arial"/>
            </a:endParaRPr>
          </a:p>
        </p:txBody>
      </p:sp>
      <p:sp>
        <p:nvSpPr>
          <p:cNvPr id="22" name="PlaceHolder 2"/>
          <p:cNvSpPr>
            <a:spLocks noGrp="1"/>
          </p:cNvSpPr>
          <p:nvPr>
            <p:ph type="body"/>
          </p:nvPr>
        </p:nvSpPr>
        <p:spPr>
          <a:xfrm>
            <a:off x="50400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23" name="PlaceHolder 3"/>
          <p:cNvSpPr>
            <a:spLocks noGrp="1"/>
          </p:cNvSpPr>
          <p:nvPr>
            <p:ph type="body"/>
          </p:nvPr>
        </p:nvSpPr>
        <p:spPr>
          <a:xfrm>
            <a:off x="5152680" y="132660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24" name="PlaceHolder 4"/>
          <p:cNvSpPr>
            <a:spLocks noGrp="1"/>
          </p:cNvSpPr>
          <p:nvPr>
            <p:ph type="body"/>
          </p:nvPr>
        </p:nvSpPr>
        <p:spPr>
          <a:xfrm>
            <a:off x="504000" y="304452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25" name="PlaceHolder 5"/>
          <p:cNvSpPr>
            <a:spLocks noGrp="1"/>
          </p:cNvSpPr>
          <p:nvPr>
            <p:ph type="body"/>
          </p:nvPr>
        </p:nvSpPr>
        <p:spPr>
          <a:xfrm>
            <a:off x="5152680" y="3044520"/>
            <a:ext cx="4426200" cy="15678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a:t>
            </a:r>
            <a:r>
              <a:rPr lang="en-US" sz="1800" b="0" u="none" strike="noStrike">
                <a:solidFill>
                  <a:srgbClr val="000000"/>
                </a:solidFill>
                <a:effectLst/>
                <a:uFillTx/>
                <a:latin typeface="Arial"/>
              </a:rPr>
              <a:t>the title text </a:t>
            </a:r>
            <a:r>
              <a:rPr lang="en-US" sz="1800" b="0" u="none" strike="noStrike">
                <a:solidFill>
                  <a:srgbClr val="000000"/>
                </a:solidFill>
                <a:effectLst/>
                <a:uFillTx/>
                <a:latin typeface="Arial"/>
              </a:rPr>
              <a:t>format</a:t>
            </a:r>
            <a:endParaRPr lang="en-US" sz="1800" b="0" u="none" strike="noStrike">
              <a:solidFill>
                <a:srgbClr val="000000"/>
              </a:solidFill>
              <a:effectLst/>
              <a:uFillTx/>
              <a:latin typeface="Arial"/>
            </a:endParaRPr>
          </a:p>
        </p:txBody>
      </p:sp>
      <p:sp>
        <p:nvSpPr>
          <p:cNvPr id="27" name="PlaceHolder 2"/>
          <p:cNvSpPr>
            <a:spLocks noGrp="1"/>
          </p:cNvSpPr>
          <p:nvPr>
            <p:ph type="body"/>
          </p:nvPr>
        </p:nvSpPr>
        <p:spPr>
          <a:xfrm>
            <a:off x="504000" y="132660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28" name="PlaceHolder 3"/>
          <p:cNvSpPr>
            <a:spLocks noGrp="1"/>
          </p:cNvSpPr>
          <p:nvPr>
            <p:ph type="body"/>
          </p:nvPr>
        </p:nvSpPr>
        <p:spPr>
          <a:xfrm>
            <a:off x="3571560" y="132660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29" name="PlaceHolder 4"/>
          <p:cNvSpPr>
            <a:spLocks noGrp="1"/>
          </p:cNvSpPr>
          <p:nvPr>
            <p:ph type="body"/>
          </p:nvPr>
        </p:nvSpPr>
        <p:spPr>
          <a:xfrm>
            <a:off x="6639120" y="132660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30" name="PlaceHolder 5"/>
          <p:cNvSpPr>
            <a:spLocks noGrp="1"/>
          </p:cNvSpPr>
          <p:nvPr>
            <p:ph type="body"/>
          </p:nvPr>
        </p:nvSpPr>
        <p:spPr>
          <a:xfrm>
            <a:off x="504000" y="304452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31" name="PlaceHolder 6"/>
          <p:cNvSpPr>
            <a:spLocks noGrp="1"/>
          </p:cNvSpPr>
          <p:nvPr>
            <p:ph type="body"/>
          </p:nvPr>
        </p:nvSpPr>
        <p:spPr>
          <a:xfrm>
            <a:off x="3571560" y="304452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
        <p:nvSpPr>
          <p:cNvPr id="32" name="PlaceHolder 7"/>
          <p:cNvSpPr>
            <a:spLocks noGrp="1"/>
          </p:cNvSpPr>
          <p:nvPr>
            <p:ph type="body"/>
          </p:nvPr>
        </p:nvSpPr>
        <p:spPr>
          <a:xfrm>
            <a:off x="6639120" y="3044520"/>
            <a:ext cx="2920320" cy="156780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lang="en-US" sz="1800" b="0" u="none" strike="noStrike">
                <a:solidFill>
                  <a:srgbClr val="000000"/>
                </a:solidFill>
                <a:effectLst/>
                <a:uFillTx/>
                <a:latin typeface="Arial"/>
              </a:rPr>
              <a:t>Click to edit the outline text format</a:t>
            </a:r>
            <a:endParaRPr lang="en-US" sz="1800" b="0" u="none" strike="noStrike">
              <a:solidFill>
                <a:srgbClr val="000000"/>
              </a:solidFill>
              <a:effectLst/>
              <a:uFillTx/>
              <a:latin typeface="Arial"/>
            </a:endParaRPr>
          </a:p>
          <a:p>
            <a:pPr marL="864000" lvl="1" indent="-324000">
              <a:lnSpc>
                <a:spcPct val="100000"/>
              </a:lnSpc>
              <a:spcBef>
                <a:spcPts val="1134"/>
              </a:spcBef>
              <a:buClr>
                <a:srgbClr val="000000"/>
              </a:buClr>
              <a:buSzPct val="75000"/>
              <a:buFont typeface="Symbol" charset="2"/>
              <a:buChar char=""/>
            </a:pPr>
            <a:r>
              <a:rPr lang="en-US" sz="1800" b="0" u="none" strike="noStrike">
                <a:solidFill>
                  <a:srgbClr val="000000"/>
                </a:solidFill>
                <a:effectLst/>
                <a:uFillTx/>
                <a:latin typeface="Arial"/>
              </a:rPr>
              <a:t>Second Outline Level</a:t>
            </a:r>
            <a:endParaRPr lang="en-US" sz="1800" b="0" u="none" strike="noStrike">
              <a:solidFill>
                <a:srgbClr val="000000"/>
              </a:solidFill>
              <a:effectLst/>
              <a:uFillTx/>
              <a:latin typeface="Arial"/>
            </a:endParaRPr>
          </a:p>
          <a:p>
            <a:pPr marL="1296000" lvl="2" indent="-288000">
              <a:lnSpc>
                <a:spcPct val="100000"/>
              </a:lnSpc>
              <a:spcBef>
                <a:spcPts val="850"/>
              </a:spcBef>
              <a:buClr>
                <a:srgbClr val="000000"/>
              </a:buClr>
              <a:buSzPct val="45000"/>
              <a:buFont typeface="Wingdings" charset="2"/>
              <a:buChar char=""/>
            </a:pPr>
            <a:r>
              <a:rPr lang="en-US" sz="1800" b="0" u="none" strike="noStrike">
                <a:solidFill>
                  <a:srgbClr val="000000"/>
                </a:solidFill>
                <a:effectLst/>
                <a:uFillTx/>
                <a:latin typeface="Arial"/>
              </a:rPr>
              <a:t>Third Outline Level</a:t>
            </a:r>
            <a:endParaRPr lang="en-US" sz="1800" b="0" u="none" strike="noStrike">
              <a:solidFill>
                <a:srgbClr val="000000"/>
              </a:solidFill>
              <a:effectLst/>
              <a:uFillTx/>
              <a:latin typeface="Arial"/>
            </a:endParaRPr>
          </a:p>
          <a:p>
            <a:pPr marL="1728000" lvl="3" indent="-216000">
              <a:lnSpc>
                <a:spcPct val="100000"/>
              </a:lnSpc>
              <a:spcBef>
                <a:spcPts val="567"/>
              </a:spcBef>
              <a:buClr>
                <a:srgbClr val="000000"/>
              </a:buClr>
              <a:buSzPct val="75000"/>
              <a:buFont typeface="Symbol" charset="2"/>
              <a:buChar char=""/>
            </a:pPr>
            <a:r>
              <a:rPr lang="en-US" sz="1800" b="0" u="none" strike="noStrike">
                <a:solidFill>
                  <a:srgbClr val="000000"/>
                </a:solidFill>
                <a:effectLst/>
                <a:uFillTx/>
                <a:latin typeface="Arial"/>
              </a:rPr>
              <a:t>Fourth Outline Level</a:t>
            </a:r>
            <a:endParaRPr lang="en-US" sz="1800" b="0" u="none" strike="noStrike">
              <a:solidFill>
                <a:srgbClr val="000000"/>
              </a:solidFill>
              <a:effectLst/>
              <a:uFillTx/>
              <a:latin typeface="Arial"/>
            </a:endParaRPr>
          </a:p>
          <a:p>
            <a:pPr marL="2160000" lvl="4"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Fifth Outline Level</a:t>
            </a:r>
            <a:endParaRPr lang="en-US" sz="1800" b="0" u="none" strike="noStrike">
              <a:solidFill>
                <a:srgbClr val="000000"/>
              </a:solidFill>
              <a:effectLst/>
              <a:uFillTx/>
              <a:latin typeface="Arial"/>
            </a:endParaRPr>
          </a:p>
          <a:p>
            <a:pPr marL="2592000" lvl="5"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Sixth Outline Level</a:t>
            </a:r>
            <a:endParaRPr lang="en-US" sz="1800" b="0" u="none" strike="noStrike">
              <a:solidFill>
                <a:srgbClr val="000000"/>
              </a:solidFill>
              <a:effectLst/>
              <a:uFillTx/>
              <a:latin typeface="Arial"/>
            </a:endParaRPr>
          </a:p>
          <a:p>
            <a:pPr marL="3024000" lvl="6" indent="-216000">
              <a:lnSpc>
                <a:spcPct val="100000"/>
              </a:lnSpc>
              <a:spcBef>
                <a:spcPts val="283"/>
              </a:spcBef>
              <a:buClr>
                <a:srgbClr val="000000"/>
              </a:buClr>
              <a:buSzPct val="45000"/>
              <a:buFont typeface="Wingdings" charset="2"/>
              <a:buChar char=""/>
            </a:pPr>
            <a:r>
              <a:rPr lang="en-US" sz="1800" b="0" u="none" strike="noStrike">
                <a:solidFill>
                  <a:srgbClr val="000000"/>
                </a:solidFill>
                <a:effectLst/>
                <a:uFillTx/>
                <a:latin typeface="Arial"/>
              </a:rPr>
              <a:t>Seventh Outline Level</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 name="PlaceHolder 1"/>
          <p:cNvSpPr>
            <a:spLocks noGrp="1"/>
          </p:cNvSpPr>
          <p:nvPr>
            <p:ph type="title"/>
          </p:nvPr>
        </p:nvSpPr>
        <p:spPr>
          <a:xfrm>
            <a:off x="504000" y="226080"/>
            <a:ext cx="9071280" cy="945720"/>
          </a:xfrm>
          <a:prstGeom prst="rect">
            <a:avLst/>
          </a:prstGeom>
          <a:noFill/>
          <a:ln w="0">
            <a:noFill/>
          </a:ln>
        </p:spPr>
        <p:txBody>
          <a:bodyPr lIns="0" rIns="0" tIns="0" bIns="0" anchor="ctr">
            <a:noAutofit/>
          </a:bodyPr>
          <a:p>
            <a:pPr indent="0">
              <a:lnSpc>
                <a:spcPct val="100000"/>
              </a:lnSpc>
              <a:buNone/>
              <a:tabLst>
                <a:tab algn="l" pos="0"/>
              </a:tabLst>
            </a:pPr>
            <a:r>
              <a:rPr lang="en-US" sz="1800" b="0" u="none" strike="noStrike">
                <a:solidFill>
                  <a:srgbClr val="000000"/>
                </a:solidFill>
                <a:effectLst/>
                <a:uFillTx/>
                <a:latin typeface="Arial"/>
              </a:rPr>
              <a:t>Click to edit the title text format</a:t>
            </a:r>
            <a:endParaRPr lang="en-US" sz="1800" b="0" u="none" strike="noStrik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hyperlink" Target="mailto:fyi@hpjc.org" TargetMode="External"/><Relationship Id="rId2" Type="http://schemas.openxmlformats.org/officeDocument/2006/relationships/hyperlink" Target="mailto:peacecamp@hpjc.org" TargetMode="External"/><Relationship Id="rId3" Type="http://schemas.openxmlformats.org/officeDocument/2006/relationships/hyperlink" Target="mailto:dinner@hpjc.org" TargetMode="External"/><Relationship Id="rId4" Type="http://schemas.openxmlformats.org/officeDocument/2006/relationships/hyperlink" Target="mailto:conference@hpjc.org" TargetMode="External"/><Relationship Id="rId5" Type="http://schemas.openxmlformats.org/officeDocument/2006/relationships/hyperlink" Target="mailto:planning@hpjc.org" TargetMode="External"/><Relationship Id="rId6"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hyperlink" Target="http://www.hpjc.org/wp-content/uploads/2016/11/HPJC_Bylaws_2010.pdf" TargetMode="External"/><Relationship Id="rId2" Type="http://schemas.openxmlformats.org/officeDocument/2006/relationships/hyperlink" Target="https://www.hpjc.org/about-hpjc/board-resources/" TargetMode="External"/><Relationship Id="rId3"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hyperlink" Target="http://www.hpjc.org/wp-content/uploads/2022/02/HPJC-policies-2019-05-13-reformatted-Feb2022.pdf" TargetMode="External"/><Relationship Id="rId2" Type="http://schemas.openxmlformats.org/officeDocument/2006/relationships/hyperlink" Target="https://www.hpjc.org/about-hpjc/board-resources/" TargetMode="External"/><Relationship Id="rId3"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hyperlink" Target="http://www.hpjc.org/wp-content/uploads/2022/02/HPJC-policies-2019-05-13-reformatted-Feb2022.pdf" TargetMode="External"/><Relationship Id="rId2"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hyperlink" Target="https://docs.google.com/document/d/1xZP6SNPW2JPMT-jaRDBGqbUFrjkgGR0vVAFHRtywcc0/edit?usp=sharing" TargetMode="External"/><Relationship Id="rId2" Type="http://schemas.openxmlformats.org/officeDocument/2006/relationships/hyperlink" Target="https://www.hpjc.org/about-hpjc/board-resources/" TargetMode="External"/><Relationship Id="rId3"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hyperlink" Target="http://www.hpjc.org/wp-content/uploads/2022/02/HPJC_Strategic_Plan_2014-05-09-reformatted-Feb2022.pdf" TargetMode="External"/><Relationship Id="rId2"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hyperlink" Target="http://www.hpjc.org/wp-content/uploads/2016/11/HPJC_Bylaws_2010.pdf" TargetMode="External"/><Relationship Id="rId2" Type="http://schemas.openxmlformats.org/officeDocument/2006/relationships/hyperlink" Target="https://www.hpjc.org/" TargetMode="External"/><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hyperlink" Target="https://www.hpjc.org/working-groups/" TargetMode="External"/><Relationship Id="rId2" Type="http://schemas.openxmlformats.org/officeDocument/2006/relationships/hyperlink" Target="http://www.hpjc.org/economic-justice/" TargetMode="External"/><Relationship Id="rId3" Type="http://schemas.openxmlformats.org/officeDocument/2006/relationships/hyperlink" Target="http://www.hpjc.org/environmental-justice/" TargetMode="External"/><Relationship Id="rId4" Type="http://schemas.openxmlformats.org/officeDocument/2006/relationships/hyperlink" Target="https://www.hpjc.org/foreign-military-policy/" TargetMode="External"/><Relationship Id="rId5" Type="http://schemas.openxmlformats.org/officeDocument/2006/relationships/hyperlink" Target="http://www.hpjc.org/human-rights-criminal-justice/" TargetMode="External"/><Relationship Id="rId6" Type="http://schemas.openxmlformats.org/officeDocument/2006/relationships/hyperlink" Target="http://www.hpjc.org/peace-education-for-children-families/" TargetMode="External"/><Relationship Id="rId7"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hyperlink" Target="https://www.hpjc.org/" TargetMode="External"/><Relationship Id="rId2" Type="http://schemas.openxmlformats.org/officeDocument/2006/relationships/hyperlink" Target="https://www.hpjc.org/peace-camp/" TargetMode="External"/><Relationship Id="rId3" Type="http://schemas.openxmlformats.org/officeDocument/2006/relationships/hyperlink" Target="https://www.hpjc.org/about-hpjc/peacemaker-awards/" TargetMode="External"/><Relationship Id="rId4"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hyperlink" Target="https://www.hpjc.org/" TargetMode="External"/><Relationship Id="rId2" Type="http://schemas.openxmlformats.org/officeDocument/2006/relationships/hyperlink" Target="https://www.hpjc.org/events/" TargetMode="External"/><Relationship Id="rId3" Type="http://schemas.openxmlformats.org/officeDocument/2006/relationships/hyperlink" Target="https://www.hpjc.org/about-hpjc/working-groups/" TargetMode="External"/><Relationship Id="rId4" Type="http://schemas.openxmlformats.org/officeDocument/2006/relationships/hyperlink" Target="https://www.hpjc.org/peace-camp/" TargetMode="External"/><Relationship Id="rId5" Type="http://schemas.openxmlformats.org/officeDocument/2006/relationships/hyperlink" Target="https://www.hpjc.org/about-hpjc/board-resources/" TargetMode="External"/><Relationship Id="rId6" Type="http://schemas.openxmlformats.org/officeDocument/2006/relationships/hyperlink" Target="https://www.hpjc.org/about-hpjc/" TargetMode="External"/><Relationship Id="rId7" Type="http://schemas.openxmlformats.org/officeDocument/2006/relationships/hyperlink" Target="https://www.hpjc.org/news/" TargetMode="External"/><Relationship Id="rId8" Type="http://schemas.openxmlformats.org/officeDocument/2006/relationships/hyperlink" Target="https://www.hpjc.org/news/" TargetMode="External"/><Relationship Id="rId9"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Google Shape;111;p27"/>
          <p:cNvSpPr/>
          <p:nvPr/>
        </p:nvSpPr>
        <p:spPr>
          <a:xfrm>
            <a:off x="480600" y="2656080"/>
            <a:ext cx="9069840" cy="226764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000" b="0" u="none" strike="noStrike">
                <a:solidFill>
                  <a:srgbClr val="000000"/>
                </a:solidFill>
                <a:effectLst/>
                <a:uFillTx/>
                <a:latin typeface="Arial"/>
                <a:ea typeface="Arial"/>
              </a:rPr>
              <a:t>Hous</a:t>
            </a:r>
            <a:r>
              <a:rPr lang="en-US" sz="4000" b="0" u="none" strike="noStrike">
                <a:solidFill>
                  <a:srgbClr val="000000"/>
                </a:solidFill>
                <a:effectLst/>
                <a:uFillTx/>
                <a:latin typeface="Arial"/>
                <a:ea typeface="Arial"/>
              </a:rPr>
              <a:t>ton </a:t>
            </a:r>
            <a:r>
              <a:rPr lang="en-US" sz="4000" b="0" u="none" strike="noStrike">
                <a:solidFill>
                  <a:srgbClr val="000000"/>
                </a:solidFill>
                <a:effectLst/>
                <a:uFillTx/>
                <a:latin typeface="Arial"/>
                <a:ea typeface="Arial"/>
              </a:rPr>
              <a:t>Peac</a:t>
            </a:r>
            <a:r>
              <a:rPr lang="en-US" sz="4000" b="0" u="none" strike="noStrike">
                <a:solidFill>
                  <a:srgbClr val="000000"/>
                </a:solidFill>
                <a:effectLst/>
                <a:uFillTx/>
                <a:latin typeface="Arial"/>
                <a:ea typeface="Arial"/>
              </a:rPr>
              <a:t>e &amp; </a:t>
            </a:r>
            <a:r>
              <a:rPr lang="en-US" sz="4000" b="0" u="none" strike="noStrike">
                <a:solidFill>
                  <a:srgbClr val="000000"/>
                </a:solidFill>
                <a:effectLst/>
                <a:uFillTx/>
                <a:latin typeface="Arial"/>
                <a:ea typeface="Arial"/>
              </a:rPr>
              <a:t>Justic</a:t>
            </a:r>
            <a:r>
              <a:rPr lang="en-US" sz="4000" b="0" u="none" strike="noStrike">
                <a:solidFill>
                  <a:srgbClr val="000000"/>
                </a:solidFill>
                <a:effectLst/>
                <a:uFillTx/>
                <a:latin typeface="Arial"/>
                <a:ea typeface="Arial"/>
              </a:rPr>
              <a:t>e </a:t>
            </a:r>
            <a:r>
              <a:rPr lang="en-US" sz="4000" b="0" u="none" strike="noStrike">
                <a:solidFill>
                  <a:srgbClr val="000000"/>
                </a:solidFill>
                <a:effectLst/>
                <a:uFillTx/>
                <a:latin typeface="Arial"/>
                <a:ea typeface="Arial"/>
              </a:rPr>
              <a:t>Cent</a:t>
            </a:r>
            <a:r>
              <a:rPr lang="en-US" sz="4000" b="0" u="none" strike="noStrike">
                <a:solidFill>
                  <a:srgbClr val="000000"/>
                </a:solidFill>
                <a:effectLst/>
                <a:uFillTx/>
                <a:latin typeface="Arial"/>
                <a:ea typeface="Arial"/>
              </a:rPr>
              <a:t>er</a:t>
            </a:r>
            <a:br>
              <a:rPr sz="1800"/>
            </a:br>
            <a:r>
              <a:rPr lang="en-US" sz="4800" b="1" u="none" strike="noStrike">
                <a:solidFill>
                  <a:srgbClr val="000000"/>
                </a:solidFill>
                <a:effectLst/>
                <a:uFillTx/>
                <a:latin typeface="Arial"/>
                <a:ea typeface="Arial"/>
              </a:rPr>
              <a:t>Boa</a:t>
            </a:r>
            <a:r>
              <a:rPr lang="en-US" sz="4800" b="1" u="none" strike="noStrike">
                <a:solidFill>
                  <a:srgbClr val="000000"/>
                </a:solidFill>
                <a:effectLst/>
                <a:uFillTx/>
                <a:latin typeface="Arial"/>
                <a:ea typeface="Arial"/>
              </a:rPr>
              <a:t>rd </a:t>
            </a:r>
            <a:r>
              <a:rPr lang="en-US" sz="4800" b="1" u="none" strike="noStrike">
                <a:solidFill>
                  <a:srgbClr val="000000"/>
                </a:solidFill>
                <a:effectLst/>
                <a:uFillTx/>
                <a:latin typeface="Arial"/>
                <a:ea typeface="Arial"/>
              </a:rPr>
              <a:t>Orie</a:t>
            </a:r>
            <a:r>
              <a:rPr lang="en-US" sz="4800" b="1" u="none" strike="noStrike">
                <a:solidFill>
                  <a:srgbClr val="000000"/>
                </a:solidFill>
                <a:effectLst/>
                <a:uFillTx/>
                <a:latin typeface="Arial"/>
                <a:ea typeface="Arial"/>
              </a:rPr>
              <a:t>ntati</a:t>
            </a:r>
            <a:r>
              <a:rPr lang="en-US" sz="4800" b="1" u="none" strike="noStrike">
                <a:solidFill>
                  <a:srgbClr val="000000"/>
                </a:solidFill>
                <a:effectLst/>
                <a:uFillTx/>
                <a:latin typeface="Arial"/>
                <a:ea typeface="Arial"/>
              </a:rPr>
              <a:t>on </a:t>
            </a:r>
            <a:br>
              <a:rPr sz="1800"/>
            </a:br>
            <a:r>
              <a:rPr lang="en-US" sz="4800" b="1" u="none" strike="noStrike">
                <a:solidFill>
                  <a:srgbClr val="000000"/>
                </a:solidFill>
                <a:effectLst/>
                <a:uFillTx/>
                <a:latin typeface="Arial"/>
                <a:ea typeface="Arial"/>
              </a:rPr>
              <a:t>&amp; </a:t>
            </a:r>
            <a:r>
              <a:rPr lang="en-US" sz="4800" b="1" u="none" strike="noStrike">
                <a:solidFill>
                  <a:srgbClr val="000000"/>
                </a:solidFill>
                <a:effectLst/>
                <a:uFillTx/>
                <a:latin typeface="Arial"/>
                <a:ea typeface="Arial"/>
              </a:rPr>
              <a:t>Plan</a:t>
            </a:r>
            <a:r>
              <a:rPr lang="en-US" sz="4800" b="1" u="none" strike="noStrike">
                <a:solidFill>
                  <a:srgbClr val="000000"/>
                </a:solidFill>
                <a:effectLst/>
                <a:uFillTx/>
                <a:latin typeface="Arial"/>
                <a:ea typeface="Arial"/>
              </a:rPr>
              <a:t>ning </a:t>
            </a:r>
            <a:r>
              <a:rPr lang="en-US" sz="4800" b="1" u="none" strike="noStrike">
                <a:solidFill>
                  <a:srgbClr val="000000"/>
                </a:solidFill>
                <a:effectLst/>
                <a:uFillTx/>
                <a:latin typeface="Arial"/>
                <a:ea typeface="Arial"/>
              </a:rPr>
              <a:t>Wor</a:t>
            </a:r>
            <a:r>
              <a:rPr lang="en-US" sz="4800" b="1" u="none" strike="noStrike">
                <a:solidFill>
                  <a:srgbClr val="000000"/>
                </a:solidFill>
                <a:effectLst/>
                <a:uFillTx/>
                <a:latin typeface="Arial"/>
                <a:ea typeface="Arial"/>
              </a:rPr>
              <a:t>ksh</a:t>
            </a:r>
            <a:r>
              <a:rPr lang="en-US" sz="4800" b="1" u="none" strike="noStrike">
                <a:solidFill>
                  <a:srgbClr val="000000"/>
                </a:solidFill>
                <a:effectLst/>
                <a:uFillTx/>
                <a:latin typeface="Arial"/>
                <a:ea typeface="Arial"/>
              </a:rPr>
              <a:t>op</a:t>
            </a:r>
            <a:endParaRPr lang="en-US" sz="4800" b="0" u="none" strike="noStrike">
              <a:solidFill>
                <a:srgbClr val="000000"/>
              </a:solidFill>
              <a:effectLst/>
              <a:uFillTx/>
              <a:latin typeface="Arial"/>
            </a:endParaRPr>
          </a:p>
          <a:p>
            <a:pPr algn="ctr">
              <a:lnSpc>
                <a:spcPct val="100000"/>
              </a:lnSpc>
              <a:tabLst>
                <a:tab algn="l" pos="0"/>
              </a:tabLst>
            </a:pPr>
            <a:endParaRPr lang="en-US" sz="1800" b="0" u="none" strike="noStrike">
              <a:solidFill>
                <a:srgbClr val="000000"/>
              </a:solidFill>
              <a:effectLst/>
              <a:uFillTx/>
              <a:latin typeface="Arial"/>
            </a:endParaRPr>
          </a:p>
          <a:p>
            <a:pPr algn="ctr">
              <a:lnSpc>
                <a:spcPct val="100000"/>
              </a:lnSpc>
              <a:tabLst>
                <a:tab algn="l" pos="0"/>
              </a:tabLst>
            </a:pPr>
            <a:r>
              <a:rPr lang="en-US" sz="2400" b="0" u="none" strike="noStrike">
                <a:solidFill>
                  <a:srgbClr val="000000"/>
                </a:solidFill>
                <a:effectLst/>
                <a:uFillTx/>
                <a:latin typeface="Arial"/>
                <a:ea typeface="Arial"/>
              </a:rPr>
              <a:t>June </a:t>
            </a:r>
            <a:r>
              <a:rPr lang="en-US" sz="2400" b="0" u="none" strike="noStrike">
                <a:solidFill>
                  <a:srgbClr val="000000"/>
                </a:solidFill>
                <a:effectLst/>
                <a:uFillTx/>
                <a:latin typeface="Arial"/>
                <a:ea typeface="Arial"/>
              </a:rPr>
              <a:t>2026</a:t>
            </a:r>
            <a:endParaRPr lang="en-US" sz="2400" b="0" u="none" strike="noStrike">
              <a:solidFill>
                <a:srgbClr val="000000"/>
              </a:solidFill>
              <a:effectLst/>
              <a:uFillTx/>
              <a:latin typeface="Arial"/>
            </a:endParaRPr>
          </a:p>
        </p:txBody>
      </p:sp>
      <p:pic>
        <p:nvPicPr>
          <p:cNvPr id="77" name="Google Shape;112;p27"/>
          <p:cNvPicPr/>
          <p:nvPr/>
        </p:nvPicPr>
        <p:blipFill>
          <a:blip r:embed="rId1"/>
          <a:stretch/>
        </p:blipFill>
        <p:spPr>
          <a:xfrm>
            <a:off x="2923200" y="241200"/>
            <a:ext cx="4114440" cy="182700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Google Shape;165;p36"/>
          <p:cNvSpPr/>
          <p:nvPr/>
        </p:nvSpPr>
        <p:spPr>
          <a:xfrm>
            <a:off x="450000" y="0"/>
            <a:ext cx="9190080" cy="85356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4400" b="1" u="none" strike="noStrike">
                <a:solidFill>
                  <a:schemeClr val="dk1"/>
                </a:solidFill>
                <a:effectLst/>
                <a:uFillTx/>
                <a:latin typeface="Arial"/>
                <a:ea typeface="Arial"/>
              </a:rPr>
              <a:t>Inte</a:t>
            </a:r>
            <a:r>
              <a:rPr lang="en-US" sz="4400" b="1" u="none" strike="noStrike">
                <a:solidFill>
                  <a:schemeClr val="dk1"/>
                </a:solidFill>
                <a:effectLst/>
                <a:uFillTx/>
                <a:latin typeface="Arial"/>
                <a:ea typeface="Arial"/>
              </a:rPr>
              <a:t>rnal </a:t>
            </a:r>
            <a:r>
              <a:rPr lang="en-US" sz="4400" b="1" u="none" strike="noStrike">
                <a:solidFill>
                  <a:schemeClr val="dk1"/>
                </a:solidFill>
                <a:effectLst/>
                <a:uFillTx/>
                <a:latin typeface="Arial"/>
                <a:ea typeface="Arial"/>
              </a:rPr>
              <a:t>HPJ</a:t>
            </a:r>
            <a:r>
              <a:rPr lang="en-US" sz="4400" b="1" u="none" strike="noStrike">
                <a:solidFill>
                  <a:schemeClr val="dk1"/>
                </a:solidFill>
                <a:effectLst/>
                <a:uFillTx/>
                <a:latin typeface="Arial"/>
                <a:ea typeface="Arial"/>
              </a:rPr>
              <a:t>C </a:t>
            </a:r>
            <a:r>
              <a:rPr lang="en-US" sz="4400" b="1" u="none" strike="noStrike">
                <a:solidFill>
                  <a:schemeClr val="dk1"/>
                </a:solidFill>
                <a:effectLst/>
                <a:uFillTx/>
                <a:latin typeface="Arial"/>
                <a:ea typeface="Arial"/>
              </a:rPr>
              <a:t>Co</a:t>
            </a:r>
            <a:r>
              <a:rPr lang="en-US" sz="4400" b="1" u="none" strike="noStrike">
                <a:solidFill>
                  <a:schemeClr val="dk1"/>
                </a:solidFill>
                <a:effectLst/>
                <a:uFillTx/>
                <a:latin typeface="Arial"/>
                <a:ea typeface="Arial"/>
              </a:rPr>
              <a:t>mm</a:t>
            </a:r>
            <a:r>
              <a:rPr lang="en-US" sz="4400" b="1" u="none" strike="noStrike">
                <a:solidFill>
                  <a:schemeClr val="dk1"/>
                </a:solidFill>
                <a:effectLst/>
                <a:uFillTx/>
                <a:latin typeface="Arial"/>
                <a:ea typeface="Arial"/>
              </a:rPr>
              <a:t>uni</a:t>
            </a:r>
            <a:r>
              <a:rPr lang="en-US" sz="4400" b="1" u="none" strike="noStrike">
                <a:solidFill>
                  <a:schemeClr val="dk1"/>
                </a:solidFill>
                <a:effectLst/>
                <a:uFillTx/>
                <a:latin typeface="Arial"/>
                <a:ea typeface="Arial"/>
              </a:rPr>
              <a:t>cati</a:t>
            </a:r>
            <a:r>
              <a:rPr lang="en-US" sz="4400" b="1" u="none" strike="noStrike">
                <a:solidFill>
                  <a:schemeClr val="dk1"/>
                </a:solidFill>
                <a:effectLst/>
                <a:uFillTx/>
                <a:latin typeface="Arial"/>
                <a:ea typeface="Arial"/>
              </a:rPr>
              <a:t>ons</a:t>
            </a:r>
            <a:endParaRPr lang="en-US" sz="4400" b="0" u="none" strike="noStrike">
              <a:solidFill>
                <a:srgbClr val="000000"/>
              </a:solidFill>
              <a:effectLst/>
              <a:uFillTx/>
              <a:latin typeface="Arial"/>
            </a:endParaRPr>
          </a:p>
        </p:txBody>
      </p:sp>
      <p:sp>
        <p:nvSpPr>
          <p:cNvPr id="95" name="Google Shape;166;p36"/>
          <p:cNvSpPr/>
          <p:nvPr/>
        </p:nvSpPr>
        <p:spPr>
          <a:xfrm>
            <a:off x="213480" y="930960"/>
            <a:ext cx="9426600" cy="4524120"/>
          </a:xfrm>
          <a:prstGeom prst="rect">
            <a:avLst/>
          </a:prstGeom>
          <a:noFill/>
          <a:ln w="0">
            <a:noFill/>
          </a:ln>
        </p:spPr>
        <p:style>
          <a:lnRef idx="0"/>
          <a:fillRef idx="0"/>
          <a:effectRef idx="0"/>
          <a:fontRef idx="minor"/>
        </p:style>
        <p:txBody>
          <a:bodyPr lIns="90000" rIns="90000" tIns="91440" bIns="91440" anchor="t">
            <a:spAutoFit/>
          </a:bodyPr>
          <a:p>
            <a:pPr>
              <a:lnSpc>
                <a:spcPct val="150000"/>
              </a:lnSpc>
              <a:tabLst>
                <a:tab algn="l" pos="0"/>
              </a:tabLst>
            </a:pPr>
            <a:r>
              <a:rPr lang="en-US" sz="2600" b="0" u="none" strike="noStrike">
                <a:solidFill>
                  <a:srgbClr val="000000"/>
                </a:solidFill>
                <a:effectLst/>
                <a:uFillTx/>
                <a:latin typeface="Arial"/>
                <a:ea typeface="Arial"/>
              </a:rPr>
              <a:t>We have </a:t>
            </a:r>
            <a:r>
              <a:rPr lang="en-US" sz="2600" b="0" u="none" strike="noStrike">
                <a:solidFill>
                  <a:srgbClr val="000000"/>
                </a:solidFill>
                <a:effectLst/>
                <a:uFillTx/>
                <a:latin typeface="Arial"/>
                <a:ea typeface="Arial"/>
              </a:rPr>
              <a:t>several </a:t>
            </a:r>
            <a:r>
              <a:rPr lang="en-US" sz="2600" b="1" u="none" strike="noStrike">
                <a:solidFill>
                  <a:srgbClr val="000000"/>
                </a:solidFill>
                <a:effectLst/>
                <a:uFillTx/>
                <a:latin typeface="Arial"/>
                <a:ea typeface="Arial"/>
              </a:rPr>
              <a:t>e-mail </a:t>
            </a:r>
            <a:r>
              <a:rPr lang="en-US" sz="2600" b="1" u="none" strike="noStrike">
                <a:solidFill>
                  <a:srgbClr val="000000"/>
                </a:solidFill>
                <a:effectLst/>
                <a:uFillTx/>
                <a:latin typeface="Arial"/>
                <a:ea typeface="Arial"/>
              </a:rPr>
              <a:t>lists</a:t>
            </a:r>
            <a:r>
              <a:rPr lang="en-US" sz="2600" b="0" u="none" strike="noStrike">
                <a:solidFill>
                  <a:srgbClr val="000000"/>
                </a:solidFill>
                <a:effectLst/>
                <a:uFillTx/>
                <a:latin typeface="Arial"/>
                <a:ea typeface="Arial"/>
              </a:rPr>
              <a:t> for </a:t>
            </a:r>
            <a:r>
              <a:rPr lang="en-US" sz="2600" b="0" u="none" strike="noStrike">
                <a:solidFill>
                  <a:srgbClr val="000000"/>
                </a:solidFill>
                <a:effectLst/>
                <a:uFillTx/>
                <a:latin typeface="Arial"/>
                <a:ea typeface="Arial"/>
              </a:rPr>
              <a:t>internal </a:t>
            </a:r>
            <a:r>
              <a:rPr lang="en-US" sz="2600" b="0" u="none" strike="noStrike">
                <a:solidFill>
                  <a:srgbClr val="000000"/>
                </a:solidFill>
                <a:effectLst/>
                <a:uFillTx/>
                <a:latin typeface="Arial"/>
                <a:ea typeface="Arial"/>
              </a:rPr>
              <a:t>communicatio</a:t>
            </a:r>
            <a:r>
              <a:rPr lang="en-US" sz="2600" b="0" u="none" strike="noStrike">
                <a:solidFill>
                  <a:srgbClr val="000000"/>
                </a:solidFill>
                <a:effectLst/>
                <a:uFillTx/>
                <a:latin typeface="Arial"/>
                <a:ea typeface="Arial"/>
              </a:rPr>
              <a:t>ns:</a:t>
            </a:r>
            <a:endParaRPr lang="en-US" sz="2600" b="0" u="none" strike="noStrike">
              <a:solidFill>
                <a:srgbClr val="000000"/>
              </a:solidFill>
              <a:effectLst/>
              <a:uFillTx/>
              <a:latin typeface="Arial"/>
            </a:endParaRPr>
          </a:p>
          <a:p>
            <a:pPr marL="457200" indent="-368280">
              <a:lnSpc>
                <a:spcPct val="150000"/>
              </a:lnSpc>
              <a:buClr>
                <a:srgbClr val="000000"/>
              </a:buClr>
              <a:buFont typeface="Arial"/>
              <a:buChar char="●"/>
              <a:tabLst>
                <a:tab algn="l" pos="0"/>
              </a:tabLst>
            </a:pPr>
            <a:r>
              <a:rPr lang="en-US" sz="2200" b="1" u="none" strike="noStrike">
                <a:solidFill>
                  <a:srgbClr val="000000"/>
                </a:solidFill>
                <a:effectLst/>
                <a:uFillTx/>
                <a:latin typeface="Arial"/>
                <a:ea typeface="Arial"/>
              </a:rPr>
              <a:t>Announceme</a:t>
            </a:r>
            <a:r>
              <a:rPr lang="en-US" sz="2200" b="1" u="none" strike="noStrike">
                <a:solidFill>
                  <a:srgbClr val="000000"/>
                </a:solidFill>
                <a:effectLst/>
                <a:uFillTx/>
                <a:latin typeface="Arial"/>
                <a:ea typeface="Arial"/>
              </a:rPr>
              <a:t>nts (FYI) List</a:t>
            </a:r>
            <a:r>
              <a:rPr lang="en-US" sz="2200" b="0" u="none" strike="noStrike">
                <a:solidFill>
                  <a:srgbClr val="000000"/>
                </a:solidFill>
                <a:effectLst/>
                <a:uFillTx/>
                <a:latin typeface="Arial"/>
                <a:ea typeface="Arial"/>
              </a:rPr>
              <a:t>: </a:t>
            </a:r>
            <a:r>
              <a:rPr lang="en-US" sz="2200" b="0" u="none" strike="noStrike">
                <a:solidFill>
                  <a:srgbClr val="000000"/>
                </a:solidFill>
                <a:effectLst/>
                <a:uFillTx/>
                <a:latin typeface="Arial"/>
                <a:ea typeface="Arial"/>
              </a:rPr>
              <a:t> </a:t>
            </a:r>
            <a:r>
              <a:rPr lang="en-US" sz="2200" b="0" u="sng" strike="noStrike">
                <a:solidFill>
                  <a:schemeClr val="hlink"/>
                </a:solidFill>
                <a:effectLst/>
                <a:uFillTx/>
                <a:latin typeface="Arial"/>
                <a:ea typeface="Arial"/>
                <a:hlinkClick r:id="rId1"/>
              </a:rPr>
              <a:t>fyi@hpjc.org</a:t>
            </a:r>
            <a:endParaRPr lang="en-US" sz="2200" b="0" u="none" strike="noStrike">
              <a:solidFill>
                <a:srgbClr val="000000"/>
              </a:solidFill>
              <a:effectLst/>
              <a:uFillTx/>
              <a:latin typeface="Arial"/>
            </a:endParaRPr>
          </a:p>
          <a:p>
            <a:pPr marL="457200" indent="-368280">
              <a:lnSpc>
                <a:spcPct val="150000"/>
              </a:lnSpc>
              <a:buClr>
                <a:srgbClr val="000000"/>
              </a:buClr>
              <a:buFont typeface="Arial"/>
              <a:buChar char="●"/>
              <a:tabLst>
                <a:tab algn="l" pos="0"/>
              </a:tabLst>
            </a:pPr>
            <a:r>
              <a:rPr lang="en-US" sz="2200" b="1" u="none" strike="noStrike">
                <a:solidFill>
                  <a:schemeClr val="dk1"/>
                </a:solidFill>
                <a:effectLst/>
                <a:uFillTx/>
                <a:latin typeface="Arial"/>
                <a:ea typeface="Arial"/>
              </a:rPr>
              <a:t>Board List</a:t>
            </a:r>
            <a:r>
              <a:rPr lang="en-US" sz="2200" b="0" u="none" strike="noStrike">
                <a:solidFill>
                  <a:schemeClr val="dk1"/>
                </a:solidFill>
                <a:effectLst/>
                <a:uFillTx/>
                <a:latin typeface="Arial"/>
                <a:ea typeface="Arial"/>
              </a:rPr>
              <a:t>:  </a:t>
            </a:r>
            <a:r>
              <a:rPr lang="en-US" sz="2200" b="0" u="sng" strike="noStrike">
                <a:solidFill>
                  <a:schemeClr val="hlink"/>
                </a:solidFill>
                <a:effectLst/>
                <a:uFillTx/>
                <a:latin typeface="Arial"/>
                <a:ea typeface="Arial"/>
              </a:rPr>
              <a:t>board@hpjc.o</a:t>
            </a:r>
            <a:r>
              <a:rPr lang="en-US" sz="2200" b="0" u="sng" strike="noStrike">
                <a:solidFill>
                  <a:schemeClr val="hlink"/>
                </a:solidFill>
                <a:effectLst/>
                <a:uFillTx/>
                <a:latin typeface="Arial"/>
                <a:ea typeface="Arial"/>
              </a:rPr>
              <a:t>rg</a:t>
            </a:r>
            <a:r>
              <a:rPr lang="en-US" sz="2200" b="0" u="none" strike="noStrike">
                <a:solidFill>
                  <a:schemeClr val="dk1"/>
                </a:solidFill>
                <a:effectLst/>
                <a:uFillTx/>
                <a:latin typeface="Arial"/>
                <a:ea typeface="Arial"/>
              </a:rPr>
              <a:t>    (subset of </a:t>
            </a:r>
            <a:r>
              <a:rPr lang="en-US" sz="2200" b="0" u="none" strike="noStrike">
                <a:solidFill>
                  <a:schemeClr val="dk1"/>
                </a:solidFill>
                <a:effectLst/>
                <a:uFillTx/>
                <a:latin typeface="Arial"/>
                <a:ea typeface="Arial"/>
              </a:rPr>
              <a:t>the FYI list)</a:t>
            </a:r>
            <a:endParaRPr lang="en-US" sz="2200" b="0" u="none" strike="noStrike">
              <a:solidFill>
                <a:srgbClr val="000000"/>
              </a:solidFill>
              <a:effectLst/>
              <a:uFillTx/>
              <a:latin typeface="Arial"/>
            </a:endParaRPr>
          </a:p>
          <a:p>
            <a:pPr marL="457200" indent="-368280">
              <a:lnSpc>
                <a:spcPct val="150000"/>
              </a:lnSpc>
              <a:buClr>
                <a:srgbClr val="000000"/>
              </a:buClr>
              <a:buFont typeface="Arial"/>
              <a:buChar char="●"/>
              <a:tabLst>
                <a:tab algn="l" pos="0"/>
              </a:tabLst>
            </a:pPr>
            <a:r>
              <a:rPr lang="en-US" sz="2200" b="1" u="none" strike="noStrike">
                <a:solidFill>
                  <a:srgbClr val="000000"/>
                </a:solidFill>
                <a:effectLst/>
                <a:uFillTx/>
                <a:latin typeface="Arial"/>
                <a:ea typeface="Arial"/>
              </a:rPr>
              <a:t>Executive </a:t>
            </a:r>
            <a:r>
              <a:rPr lang="en-US" sz="2200" b="1" u="none" strike="noStrike">
                <a:solidFill>
                  <a:srgbClr val="000000"/>
                </a:solidFill>
                <a:effectLst/>
                <a:uFillTx/>
                <a:latin typeface="Arial"/>
                <a:ea typeface="Arial"/>
              </a:rPr>
              <a:t>Committee </a:t>
            </a:r>
            <a:r>
              <a:rPr lang="en-US" sz="2200" b="1" u="none" strike="noStrike">
                <a:solidFill>
                  <a:srgbClr val="000000"/>
                </a:solidFill>
                <a:effectLst/>
                <a:uFillTx/>
                <a:latin typeface="Arial"/>
                <a:ea typeface="Arial"/>
              </a:rPr>
              <a:t>List</a:t>
            </a:r>
            <a:r>
              <a:rPr lang="en-US" sz="2200" b="0" u="none" strike="noStrike">
                <a:solidFill>
                  <a:srgbClr val="000000"/>
                </a:solidFill>
                <a:effectLst/>
                <a:uFillTx/>
                <a:latin typeface="Arial"/>
                <a:ea typeface="Arial"/>
              </a:rPr>
              <a:t>:  </a:t>
            </a:r>
            <a:r>
              <a:rPr lang="en-US" sz="2200" b="0" u="sng" strike="noStrike">
                <a:solidFill>
                  <a:srgbClr val="000000"/>
                </a:solidFill>
                <a:effectLst/>
                <a:uFillTx/>
                <a:latin typeface="Arial"/>
                <a:ea typeface="Arial"/>
              </a:rPr>
              <a:t>ec@hpjc.org</a:t>
            </a:r>
            <a:r>
              <a:rPr lang="en-US" sz="2200" b="0" u="none" strike="noStrike">
                <a:solidFill>
                  <a:srgbClr val="000000"/>
                </a:solidFill>
                <a:effectLst/>
                <a:uFillTx/>
                <a:latin typeface="Arial"/>
                <a:ea typeface="Arial"/>
              </a:rPr>
              <a:t>   </a:t>
            </a:r>
            <a:r>
              <a:rPr lang="en-US" sz="2200" b="0" u="none" strike="noStrike">
                <a:solidFill>
                  <a:srgbClr val="000000"/>
                </a:solidFill>
                <a:effectLst/>
                <a:uFillTx/>
                <a:latin typeface="Arial"/>
                <a:ea typeface="Arial"/>
              </a:rPr>
              <a:t> (subset of the </a:t>
            </a:r>
            <a:r>
              <a:rPr lang="en-US" sz="2200" b="0" u="none" strike="noStrike">
                <a:solidFill>
                  <a:srgbClr val="000000"/>
                </a:solidFill>
                <a:effectLst/>
                <a:uFillTx/>
                <a:latin typeface="Arial"/>
                <a:ea typeface="Arial"/>
              </a:rPr>
              <a:t>Board list)</a:t>
            </a:r>
            <a:endParaRPr lang="en-US" sz="2200" b="0" u="none" strike="noStrike">
              <a:solidFill>
                <a:srgbClr val="000000"/>
              </a:solidFill>
              <a:effectLst/>
              <a:uFillTx/>
              <a:latin typeface="Arial"/>
            </a:endParaRPr>
          </a:p>
          <a:p>
            <a:pPr marL="457200" indent="-368280">
              <a:lnSpc>
                <a:spcPct val="150000"/>
              </a:lnSpc>
              <a:buClr>
                <a:srgbClr val="000000"/>
              </a:buClr>
              <a:buFont typeface="Arial"/>
              <a:buChar char="●"/>
              <a:tabLst>
                <a:tab algn="l" pos="0"/>
              </a:tabLst>
            </a:pPr>
            <a:r>
              <a:rPr lang="en-US" sz="2200" b="0" u="none" strike="noStrike">
                <a:solidFill>
                  <a:srgbClr val="000000"/>
                </a:solidFill>
                <a:effectLst/>
                <a:uFillTx/>
                <a:latin typeface="Arial"/>
                <a:ea typeface="Arial"/>
              </a:rPr>
              <a:t>Plus some </a:t>
            </a:r>
            <a:r>
              <a:rPr lang="en-US" sz="2200" b="0" u="none" strike="noStrike">
                <a:solidFill>
                  <a:srgbClr val="000000"/>
                </a:solidFill>
                <a:effectLst/>
                <a:uFillTx/>
                <a:latin typeface="Arial"/>
                <a:ea typeface="Arial"/>
              </a:rPr>
              <a:t>more lists for </a:t>
            </a:r>
            <a:r>
              <a:rPr lang="en-US" sz="2200" b="0" u="none" strike="noStrike">
                <a:solidFill>
                  <a:srgbClr val="000000"/>
                </a:solidFill>
                <a:effectLst/>
                <a:uFillTx/>
                <a:latin typeface="Arial"/>
                <a:ea typeface="Arial"/>
              </a:rPr>
              <a:t>planning of </a:t>
            </a:r>
            <a:r>
              <a:rPr lang="en-US" sz="2200" b="0" u="none" strike="noStrike">
                <a:solidFill>
                  <a:srgbClr val="000000"/>
                </a:solidFill>
                <a:effectLst/>
                <a:uFillTx/>
                <a:latin typeface="Arial"/>
                <a:ea typeface="Arial"/>
              </a:rPr>
              <a:t>specific </a:t>
            </a:r>
            <a:r>
              <a:rPr lang="en-US" sz="2200" b="0" u="none" strike="noStrike">
                <a:solidFill>
                  <a:srgbClr val="000000"/>
                </a:solidFill>
                <a:effectLst/>
                <a:uFillTx/>
                <a:latin typeface="Arial"/>
                <a:ea typeface="Arial"/>
              </a:rPr>
              <a:t>activities:</a:t>
            </a:r>
            <a:endParaRPr lang="en-US" sz="2200" b="0" u="none" strike="noStrike">
              <a:solidFill>
                <a:srgbClr val="000000"/>
              </a:solidFill>
              <a:effectLst/>
              <a:uFillTx/>
              <a:latin typeface="Arial"/>
            </a:endParaRPr>
          </a:p>
          <a:p>
            <a:pPr marL="914400" lvl="1" indent="-349200">
              <a:lnSpc>
                <a:spcPct val="150000"/>
              </a:lnSpc>
              <a:buClr>
                <a:srgbClr val="000000"/>
              </a:buClr>
              <a:buFont typeface="Arial"/>
              <a:buChar char="○"/>
              <a:tabLst>
                <a:tab algn="l" pos="0"/>
              </a:tabLst>
            </a:pPr>
            <a:r>
              <a:rPr lang="en-US" sz="1900" b="1" u="none" strike="noStrike">
                <a:solidFill>
                  <a:srgbClr val="000000"/>
                </a:solidFill>
                <a:effectLst/>
                <a:uFillTx/>
                <a:latin typeface="Arial"/>
                <a:ea typeface="Arial"/>
              </a:rPr>
              <a:t>Peace </a:t>
            </a:r>
            <a:r>
              <a:rPr lang="en-US" sz="1900" b="1" u="none" strike="noStrike">
                <a:solidFill>
                  <a:srgbClr val="000000"/>
                </a:solidFill>
                <a:effectLst/>
                <a:uFillTx/>
                <a:latin typeface="Arial"/>
                <a:ea typeface="Arial"/>
              </a:rPr>
              <a:t>Camp List</a:t>
            </a:r>
            <a:r>
              <a:rPr lang="en-US" sz="1900" b="0" u="none" strike="noStrike">
                <a:solidFill>
                  <a:srgbClr val="000000"/>
                </a:solidFill>
                <a:effectLst/>
                <a:uFillTx/>
                <a:latin typeface="Arial"/>
                <a:ea typeface="Arial"/>
              </a:rPr>
              <a:t>:  </a:t>
            </a:r>
            <a:r>
              <a:rPr lang="en-US" sz="1900" b="0" u="none" strike="noStrike">
                <a:solidFill>
                  <a:srgbClr val="000000"/>
                </a:solidFill>
                <a:effectLst/>
                <a:uFillTx/>
                <a:latin typeface="Arial"/>
                <a:ea typeface="Arial"/>
              </a:rPr>
              <a:t> </a:t>
            </a:r>
            <a:r>
              <a:rPr lang="en-US" sz="1900" b="0" u="sng" strike="noStrike">
                <a:solidFill>
                  <a:schemeClr val="hlink"/>
                </a:solidFill>
                <a:effectLst/>
                <a:uFillTx/>
                <a:latin typeface="Arial"/>
                <a:ea typeface="Arial"/>
                <a:hlinkClick r:id="rId2"/>
              </a:rPr>
              <a:t>peacecamp@hpjc.org</a:t>
            </a:r>
            <a:endParaRPr lang="en-US" sz="1900" b="0" u="none" strike="noStrike">
              <a:solidFill>
                <a:srgbClr val="000000"/>
              </a:solidFill>
              <a:effectLst/>
              <a:uFillTx/>
              <a:latin typeface="Arial"/>
            </a:endParaRPr>
          </a:p>
          <a:p>
            <a:pPr marL="914400" lvl="1" indent="-349200">
              <a:lnSpc>
                <a:spcPct val="150000"/>
              </a:lnSpc>
              <a:buClr>
                <a:srgbClr val="000000"/>
              </a:buClr>
              <a:buFont typeface="Arial"/>
              <a:buChar char="○"/>
              <a:tabLst>
                <a:tab algn="l" pos="0"/>
              </a:tabLst>
            </a:pPr>
            <a:r>
              <a:rPr lang="en-US" sz="1900" b="1" u="none" strike="noStrike">
                <a:solidFill>
                  <a:srgbClr val="000000"/>
                </a:solidFill>
                <a:effectLst/>
                <a:uFillTx/>
                <a:latin typeface="Arial"/>
                <a:ea typeface="Arial"/>
              </a:rPr>
              <a:t>Awards </a:t>
            </a:r>
            <a:r>
              <a:rPr lang="en-US" sz="1900" b="1" u="none" strike="noStrike">
                <a:solidFill>
                  <a:srgbClr val="000000"/>
                </a:solidFill>
                <a:effectLst/>
                <a:uFillTx/>
                <a:latin typeface="Arial"/>
                <a:ea typeface="Arial"/>
              </a:rPr>
              <a:t>Dinner </a:t>
            </a:r>
            <a:r>
              <a:rPr lang="en-US" sz="1900" b="1" u="none" strike="noStrike">
                <a:solidFill>
                  <a:srgbClr val="000000"/>
                </a:solidFill>
                <a:effectLst/>
                <a:uFillTx/>
                <a:latin typeface="Arial"/>
                <a:ea typeface="Arial"/>
              </a:rPr>
              <a:t>Planning </a:t>
            </a:r>
            <a:r>
              <a:rPr lang="en-US" sz="1900" b="1" u="none" strike="noStrike">
                <a:solidFill>
                  <a:srgbClr val="000000"/>
                </a:solidFill>
                <a:effectLst/>
                <a:uFillTx/>
                <a:latin typeface="Arial"/>
                <a:ea typeface="Arial"/>
              </a:rPr>
              <a:t>List</a:t>
            </a:r>
            <a:r>
              <a:rPr lang="en-US" sz="1900" b="0" u="none" strike="noStrike">
                <a:solidFill>
                  <a:srgbClr val="000000"/>
                </a:solidFill>
                <a:effectLst/>
                <a:uFillTx/>
                <a:latin typeface="Arial"/>
                <a:ea typeface="Arial"/>
              </a:rPr>
              <a:t>:   </a:t>
            </a:r>
            <a:r>
              <a:rPr lang="en-US" sz="1900" b="0" u="sng" strike="noStrike">
                <a:solidFill>
                  <a:schemeClr val="hlink"/>
                </a:solidFill>
                <a:effectLst/>
                <a:uFillTx/>
                <a:latin typeface="Arial"/>
                <a:ea typeface="Arial"/>
                <a:hlinkClick r:id="rId3"/>
              </a:rPr>
              <a:t>dinner@hpjc.org</a:t>
            </a:r>
            <a:endParaRPr lang="en-US" sz="1900" b="0" u="none" strike="noStrike">
              <a:solidFill>
                <a:srgbClr val="000000"/>
              </a:solidFill>
              <a:effectLst/>
              <a:uFillTx/>
              <a:latin typeface="Arial"/>
            </a:endParaRPr>
          </a:p>
          <a:p>
            <a:pPr marL="914400" lvl="1" indent="-349200">
              <a:lnSpc>
                <a:spcPct val="150000"/>
              </a:lnSpc>
              <a:buClr>
                <a:srgbClr val="000000"/>
              </a:buClr>
              <a:buFont typeface="Arial"/>
              <a:buChar char="○"/>
              <a:tabLst>
                <a:tab algn="l" pos="0"/>
              </a:tabLst>
            </a:pPr>
            <a:r>
              <a:rPr lang="en-US" sz="1900" b="1" u="none" strike="noStrike">
                <a:solidFill>
                  <a:srgbClr val="000000"/>
                </a:solidFill>
                <a:effectLst/>
                <a:uFillTx/>
                <a:latin typeface="Arial"/>
                <a:ea typeface="Arial"/>
              </a:rPr>
              <a:t>Conference </a:t>
            </a:r>
            <a:r>
              <a:rPr lang="en-US" sz="1900" b="1" u="none" strike="noStrike">
                <a:solidFill>
                  <a:srgbClr val="000000"/>
                </a:solidFill>
                <a:effectLst/>
                <a:uFillTx/>
                <a:latin typeface="Arial"/>
                <a:ea typeface="Arial"/>
              </a:rPr>
              <a:t>planning </a:t>
            </a:r>
            <a:r>
              <a:rPr lang="en-US" sz="1900" b="1" u="none" strike="noStrike">
                <a:solidFill>
                  <a:srgbClr val="000000"/>
                </a:solidFill>
                <a:effectLst/>
                <a:uFillTx/>
                <a:latin typeface="Arial"/>
                <a:ea typeface="Arial"/>
              </a:rPr>
              <a:t>List</a:t>
            </a:r>
            <a:r>
              <a:rPr lang="en-US" sz="1900" b="0" u="none" strike="noStrike">
                <a:solidFill>
                  <a:srgbClr val="000000"/>
                </a:solidFill>
                <a:effectLst/>
                <a:uFillTx/>
                <a:latin typeface="Arial"/>
                <a:ea typeface="Arial"/>
              </a:rPr>
              <a:t>: </a:t>
            </a:r>
            <a:r>
              <a:rPr lang="en-US" sz="1900" b="0" u="sng" strike="noStrike">
                <a:solidFill>
                  <a:schemeClr val="hlink"/>
                </a:solidFill>
                <a:effectLst/>
                <a:uFillTx/>
                <a:latin typeface="Arial"/>
                <a:ea typeface="Arial"/>
                <a:hlinkClick r:id="rId4"/>
              </a:rPr>
              <a:t>conference@hpjc.org</a:t>
            </a:r>
            <a:endParaRPr lang="en-US" sz="1900" b="0" u="none" strike="noStrike">
              <a:solidFill>
                <a:srgbClr val="000000"/>
              </a:solidFill>
              <a:effectLst/>
              <a:uFillTx/>
              <a:latin typeface="Arial"/>
            </a:endParaRPr>
          </a:p>
          <a:p>
            <a:pPr marL="914400" lvl="1" indent="-349200">
              <a:lnSpc>
                <a:spcPct val="150000"/>
              </a:lnSpc>
              <a:buClr>
                <a:srgbClr val="000000"/>
              </a:buClr>
              <a:buFont typeface="Arial"/>
              <a:buChar char="○"/>
              <a:tabLst>
                <a:tab algn="l" pos="0"/>
              </a:tabLst>
            </a:pPr>
            <a:r>
              <a:rPr lang="en-US" sz="1900" b="1" u="none" strike="noStrike">
                <a:solidFill>
                  <a:schemeClr val="dk1"/>
                </a:solidFill>
                <a:effectLst/>
                <a:uFillTx/>
                <a:latin typeface="Arial"/>
                <a:ea typeface="Arial"/>
              </a:rPr>
              <a:t>General </a:t>
            </a:r>
            <a:r>
              <a:rPr lang="en-US" sz="1900" b="1" u="none" strike="noStrike">
                <a:solidFill>
                  <a:schemeClr val="dk1"/>
                </a:solidFill>
                <a:effectLst/>
                <a:uFillTx/>
                <a:latin typeface="Arial"/>
                <a:ea typeface="Arial"/>
              </a:rPr>
              <a:t>Planning </a:t>
            </a:r>
            <a:r>
              <a:rPr lang="en-US" sz="1900" b="1" u="none" strike="noStrike">
                <a:solidFill>
                  <a:schemeClr val="dk1"/>
                </a:solidFill>
                <a:effectLst/>
                <a:uFillTx/>
                <a:latin typeface="Arial"/>
                <a:ea typeface="Arial"/>
              </a:rPr>
              <a:t>List</a:t>
            </a:r>
            <a:r>
              <a:rPr lang="en-US" sz="1900" b="0" u="none" strike="noStrike">
                <a:solidFill>
                  <a:schemeClr val="dk1"/>
                </a:solidFill>
                <a:effectLst/>
                <a:uFillTx/>
                <a:latin typeface="Arial"/>
                <a:ea typeface="Arial"/>
              </a:rPr>
              <a:t>:  </a:t>
            </a:r>
            <a:r>
              <a:rPr lang="en-US" sz="1900" b="0" u="sng" strike="noStrike">
                <a:solidFill>
                  <a:schemeClr val="hlink"/>
                </a:solidFill>
                <a:effectLst/>
                <a:uFillTx/>
                <a:latin typeface="Arial"/>
                <a:ea typeface="Arial"/>
                <a:hlinkClick r:id="rId5"/>
              </a:rPr>
              <a:t>planning@hpjc.org</a:t>
            </a:r>
            <a:r>
              <a:rPr lang="en-US" sz="1900" b="0" u="none" strike="noStrike">
                <a:solidFill>
                  <a:schemeClr val="dk1"/>
                </a:solidFill>
                <a:effectLst/>
                <a:uFillTx/>
                <a:latin typeface="Arial"/>
                <a:ea typeface="Arial"/>
              </a:rPr>
              <a:t> </a:t>
            </a:r>
            <a:endParaRPr lang="en-US" sz="19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
          <p:cNvSpPr/>
          <p:nvPr/>
        </p:nvSpPr>
        <p:spPr>
          <a:xfrm>
            <a:off x="979200" y="82800"/>
            <a:ext cx="7304760" cy="5560560"/>
          </a:xfrm>
          <a:prstGeom prst="ellipse">
            <a:avLst/>
          </a:prstGeom>
          <a:blipFill rotWithShape="0">
            <a:blip r:embed="rId1"/>
            <a:srcRect/>
            <a:tile tx="0" ty="0" sx="100000" sy="100000" algn="ctr"/>
          </a:blipFill>
          <a:ln w="76320">
            <a:solidFill>
              <a:srgbClr val="000000"/>
            </a:solidFill>
            <a:round/>
          </a:ln>
        </p:spPr>
        <p:style>
          <a:lnRef idx="0"/>
          <a:fillRef idx="0"/>
          <a:effectRef idx="0"/>
          <a:fontRef idx="minor"/>
        </p:style>
        <p:txBody>
          <a:bodyPr wrap="none" lIns="128160" rIns="128160" tIns="83160" bIns="83160" anchor="ctr">
            <a:noAutofit/>
          </a:bodyPr>
          <a:p>
            <a:endParaRPr lang="en-US" sz="1800" b="0" u="none" strike="noStrike">
              <a:solidFill>
                <a:srgbClr val="000000"/>
              </a:solidFill>
              <a:effectLst/>
              <a:uFillTx/>
              <a:latin typeface="Arial"/>
            </a:endParaRPr>
          </a:p>
        </p:txBody>
      </p:sp>
      <p:sp>
        <p:nvSpPr>
          <p:cNvPr id="97" name=""/>
          <p:cNvSpPr/>
          <p:nvPr/>
        </p:nvSpPr>
        <p:spPr>
          <a:xfrm>
            <a:off x="986760" y="1452240"/>
            <a:ext cx="4836960" cy="3345480"/>
          </a:xfrm>
          <a:prstGeom prst="ellipse">
            <a:avLst/>
          </a:prstGeom>
          <a:noFill/>
          <a:ln w="76320">
            <a:solidFill>
              <a:srgbClr val="000000"/>
            </a:solidFill>
            <a:round/>
          </a:ln>
        </p:spPr>
        <p:style>
          <a:lnRef idx="0"/>
          <a:fillRef idx="0"/>
          <a:effectRef idx="0"/>
          <a:fontRef idx="minor"/>
        </p:style>
        <p:txBody>
          <a:bodyPr wrap="none" lIns="128160" rIns="128160" tIns="83160" bIns="83160" anchor="ctr">
            <a:noAutofit/>
          </a:bodyPr>
          <a:p>
            <a:endParaRPr lang="en-US" sz="1800" b="0" u="none" strike="noStrike">
              <a:solidFill>
                <a:srgbClr val="000000"/>
              </a:solidFill>
              <a:effectLst/>
              <a:uFillTx/>
              <a:latin typeface="Arial"/>
            </a:endParaRPr>
          </a:p>
        </p:txBody>
      </p:sp>
      <p:sp>
        <p:nvSpPr>
          <p:cNvPr id="98" name=""/>
          <p:cNvSpPr txBox="1"/>
          <p:nvPr/>
        </p:nvSpPr>
        <p:spPr>
          <a:xfrm>
            <a:off x="2467440" y="4127400"/>
            <a:ext cx="2418480" cy="513720"/>
          </a:xfrm>
          <a:prstGeom prst="rect">
            <a:avLst/>
          </a:prstGeom>
          <a:noFill/>
          <a:ln w="0">
            <a:noFill/>
          </a:ln>
        </p:spPr>
        <p:txBody>
          <a:bodyPr lIns="90000" rIns="90000" tIns="45000" bIns="45000" anchor="t">
            <a:spAutoFit/>
          </a:bodyPr>
          <a:p>
            <a:pPr algn="ctr"/>
            <a:r>
              <a:rPr lang="en-US" sz="1500" b="0" u="none" strike="noStrike">
                <a:solidFill>
                  <a:srgbClr val="000000"/>
                </a:solidFill>
                <a:effectLst/>
                <a:uFillTx/>
                <a:latin typeface="Arial"/>
              </a:rPr>
              <a:t>Representatives of the Individual Members</a:t>
            </a:r>
            <a:endParaRPr lang="en-US" sz="1500" b="0" u="none" strike="noStrike">
              <a:solidFill>
                <a:srgbClr val="000000"/>
              </a:solidFill>
              <a:effectLst/>
              <a:uFillTx/>
              <a:latin typeface="Arial"/>
            </a:endParaRPr>
          </a:p>
        </p:txBody>
      </p:sp>
      <p:sp>
        <p:nvSpPr>
          <p:cNvPr id="99" name=""/>
          <p:cNvSpPr txBox="1"/>
          <p:nvPr/>
        </p:nvSpPr>
        <p:spPr>
          <a:xfrm>
            <a:off x="1623240" y="2349000"/>
            <a:ext cx="1871640" cy="940320"/>
          </a:xfrm>
          <a:prstGeom prst="rect">
            <a:avLst/>
          </a:prstGeom>
          <a:noFill/>
          <a:ln w="0">
            <a:noFill/>
          </a:ln>
        </p:spPr>
        <p:txBody>
          <a:bodyPr lIns="90000" rIns="90000" tIns="45000" bIns="45000" anchor="t">
            <a:spAutoFit/>
          </a:bodyPr>
          <a:p>
            <a:pPr algn="ctr"/>
            <a:r>
              <a:rPr lang="en-US" sz="2000" b="1" u="none" strike="noStrike">
                <a:solidFill>
                  <a:srgbClr val="000000"/>
                </a:solidFill>
                <a:effectLst/>
                <a:uFillTx/>
                <a:latin typeface="Arial"/>
              </a:rPr>
              <a:t>HPJC</a:t>
            </a:r>
            <a:endParaRPr lang="en-US" sz="2000" b="0" u="none" strike="noStrike">
              <a:solidFill>
                <a:srgbClr val="000000"/>
              </a:solidFill>
              <a:effectLst/>
              <a:uFillTx/>
              <a:latin typeface="Arial"/>
            </a:endParaRPr>
          </a:p>
          <a:p>
            <a:pPr algn="ctr"/>
            <a:r>
              <a:rPr lang="en-US" sz="2000" b="1" u="none" strike="noStrike">
                <a:solidFill>
                  <a:srgbClr val="000000"/>
                </a:solidFill>
                <a:effectLst/>
                <a:uFillTx/>
                <a:latin typeface="Arial"/>
              </a:rPr>
              <a:t>Executive Com</a:t>
            </a:r>
            <a:endParaRPr lang="en-US" sz="2000" b="0" u="none" strike="noStrike">
              <a:solidFill>
                <a:srgbClr val="000000"/>
              </a:solidFill>
              <a:effectLst/>
              <a:uFillTx/>
              <a:latin typeface="Arial"/>
            </a:endParaRPr>
          </a:p>
        </p:txBody>
      </p:sp>
      <p:sp>
        <p:nvSpPr>
          <p:cNvPr id="100" name=""/>
          <p:cNvSpPr txBox="1"/>
          <p:nvPr/>
        </p:nvSpPr>
        <p:spPr>
          <a:xfrm>
            <a:off x="6119640" y="1868400"/>
            <a:ext cx="1974240" cy="715320"/>
          </a:xfrm>
          <a:prstGeom prst="rect">
            <a:avLst/>
          </a:prstGeom>
          <a:noFill/>
          <a:ln w="0">
            <a:noFill/>
          </a:ln>
        </p:spPr>
        <p:txBody>
          <a:bodyPr lIns="90000" rIns="90000" tIns="45000" bIns="45000" anchor="t">
            <a:spAutoFit/>
          </a:bodyPr>
          <a:p>
            <a:r>
              <a:rPr lang="en-US" sz="2200" b="1" u="none" strike="noStrike">
                <a:solidFill>
                  <a:srgbClr val="000000"/>
                </a:solidFill>
                <a:effectLst/>
                <a:uFillTx/>
                <a:latin typeface="Arial"/>
              </a:rPr>
              <a:t>Individual </a:t>
            </a:r>
            <a:endParaRPr lang="en-US" sz="2200" b="0" u="none" strike="noStrike">
              <a:solidFill>
                <a:srgbClr val="000000"/>
              </a:solidFill>
              <a:effectLst/>
              <a:uFillTx/>
              <a:latin typeface="Arial"/>
            </a:endParaRPr>
          </a:p>
          <a:p>
            <a:r>
              <a:rPr lang="en-US" sz="2200" b="1" u="none" strike="noStrike">
                <a:solidFill>
                  <a:srgbClr val="000000"/>
                </a:solidFill>
                <a:effectLst/>
                <a:uFillTx/>
                <a:latin typeface="Arial"/>
              </a:rPr>
              <a:t>Members </a:t>
            </a:r>
            <a:endParaRPr lang="en-US" sz="2200" b="0" u="none" strike="noStrike">
              <a:solidFill>
                <a:srgbClr val="000000"/>
              </a:solidFill>
              <a:effectLst/>
              <a:uFillTx/>
              <a:latin typeface="Arial"/>
            </a:endParaRPr>
          </a:p>
        </p:txBody>
      </p:sp>
      <p:sp>
        <p:nvSpPr>
          <p:cNvPr id="101" name=""/>
          <p:cNvSpPr txBox="1"/>
          <p:nvPr/>
        </p:nvSpPr>
        <p:spPr>
          <a:xfrm>
            <a:off x="3553200" y="2840760"/>
            <a:ext cx="2418480" cy="412920"/>
          </a:xfrm>
          <a:prstGeom prst="rect">
            <a:avLst/>
          </a:prstGeom>
          <a:noFill/>
          <a:ln w="0">
            <a:noFill/>
          </a:ln>
        </p:spPr>
        <p:txBody>
          <a:bodyPr lIns="90000" rIns="90000" tIns="45000" bIns="45000" anchor="t">
            <a:spAutoFit/>
          </a:bodyPr>
          <a:p>
            <a:pPr algn="ctr"/>
            <a:r>
              <a:rPr lang="en-US" sz="1500" b="0" u="none" strike="noStrike">
                <a:solidFill>
                  <a:srgbClr val="000000"/>
                </a:solidFill>
                <a:effectLst/>
                <a:uFillTx/>
                <a:latin typeface="Arial"/>
              </a:rPr>
              <a:t>Organizational </a:t>
            </a:r>
            <a:r>
              <a:rPr lang="en-US" sz="1500" b="0" u="none" strike="noStrike">
                <a:solidFill>
                  <a:srgbClr val="000000"/>
                </a:solidFill>
                <a:effectLst/>
                <a:uFillTx/>
                <a:latin typeface="Arial"/>
              </a:rPr>
              <a:t>Members</a:t>
            </a:r>
            <a:endParaRPr lang="en-US" sz="1500" b="0" u="none" strike="noStrike">
              <a:solidFill>
                <a:srgbClr val="000000"/>
              </a:solidFill>
              <a:effectLst/>
              <a:uFillTx/>
              <a:latin typeface="Arial"/>
            </a:endParaRPr>
          </a:p>
        </p:txBody>
      </p:sp>
      <p:sp>
        <p:nvSpPr>
          <p:cNvPr id="102" name=""/>
          <p:cNvSpPr/>
          <p:nvPr/>
        </p:nvSpPr>
        <p:spPr>
          <a:xfrm flipV="1">
            <a:off x="7115040" y="1567440"/>
            <a:ext cx="839160" cy="404280"/>
          </a:xfrm>
          <a:prstGeom prst="line">
            <a:avLst/>
          </a:prstGeom>
          <a:ln w="0">
            <a:solidFill>
              <a:srgbClr val="000000"/>
            </a:solidFill>
          </a:ln>
        </p:spPr>
        <p:style>
          <a:lnRef idx="0"/>
          <a:fillRef idx="0"/>
          <a:effectRef idx="0"/>
          <a:fontRef idx="minor"/>
        </p:style>
        <p:txBody>
          <a:bodyPr lIns="90000" rIns="90000" tIns="45000" bIns="45000" anchor="ctr">
            <a:noAutofit/>
          </a:bodyPr>
          <a:p>
            <a:endParaRPr lang="en-US" sz="1800" b="0" u="none" strike="noStrike">
              <a:solidFill>
                <a:srgbClr val="000000"/>
              </a:solidFill>
              <a:effectLst/>
              <a:uFillTx/>
              <a:latin typeface="Arial"/>
            </a:endParaRPr>
          </a:p>
        </p:txBody>
      </p:sp>
      <p:sp>
        <p:nvSpPr>
          <p:cNvPr id="103" name=""/>
          <p:cNvSpPr/>
          <p:nvPr/>
        </p:nvSpPr>
        <p:spPr>
          <a:xfrm flipV="1">
            <a:off x="4343040" y="1672920"/>
            <a:ext cx="345600" cy="257400"/>
          </a:xfrm>
          <a:prstGeom prst="line">
            <a:avLst/>
          </a:prstGeom>
          <a:ln w="0">
            <a:solidFill>
              <a:srgbClr val="000000"/>
            </a:solidFill>
          </a:ln>
        </p:spPr>
        <p:style>
          <a:lnRef idx="0"/>
          <a:fillRef idx="0"/>
          <a:effectRef idx="0"/>
          <a:fontRef idx="minor"/>
        </p:style>
        <p:txBody>
          <a:bodyPr lIns="90000" rIns="90000" tIns="45000" bIns="45000" anchor="ctr">
            <a:noAutofit/>
          </a:bodyPr>
          <a:p>
            <a:endParaRPr lang="en-US" sz="1800" b="0" u="none" strike="noStrike">
              <a:solidFill>
                <a:srgbClr val="000000"/>
              </a:solidFill>
              <a:effectLst/>
              <a:uFillTx/>
              <a:latin typeface="Arial"/>
            </a:endParaRPr>
          </a:p>
        </p:txBody>
      </p:sp>
      <p:sp>
        <p:nvSpPr>
          <p:cNvPr id="104" name=""/>
          <p:cNvSpPr txBox="1"/>
          <p:nvPr/>
        </p:nvSpPr>
        <p:spPr>
          <a:xfrm rot="21544800">
            <a:off x="3410280" y="1867320"/>
            <a:ext cx="1316160" cy="657000"/>
          </a:xfrm>
          <a:prstGeom prst="rect">
            <a:avLst/>
          </a:prstGeom>
          <a:noFill/>
          <a:ln w="0">
            <a:noFill/>
          </a:ln>
        </p:spPr>
        <p:txBody>
          <a:bodyPr lIns="90000" rIns="90000" tIns="45000" bIns="45000" anchor="t">
            <a:spAutoFit/>
          </a:bodyPr>
          <a:p>
            <a:pPr algn="ctr"/>
            <a:r>
              <a:rPr lang="en-US" sz="2000" b="1" u="none" strike="noStrike">
                <a:solidFill>
                  <a:srgbClr val="000000"/>
                </a:solidFill>
                <a:effectLst/>
                <a:uFillTx/>
                <a:latin typeface="Arial"/>
              </a:rPr>
              <a:t>HPJC</a:t>
            </a:r>
            <a:endParaRPr lang="en-US" sz="2000" b="0" u="none" strike="noStrike">
              <a:solidFill>
                <a:srgbClr val="000000"/>
              </a:solidFill>
              <a:effectLst/>
              <a:uFillTx/>
              <a:latin typeface="Arial"/>
            </a:endParaRPr>
          </a:p>
          <a:p>
            <a:pPr algn="ctr"/>
            <a:r>
              <a:rPr lang="en-US" sz="2000" b="1" u="none" strike="noStrike">
                <a:solidFill>
                  <a:srgbClr val="000000"/>
                </a:solidFill>
                <a:effectLst/>
                <a:uFillTx/>
                <a:latin typeface="Arial"/>
              </a:rPr>
              <a:t>Board</a:t>
            </a:r>
            <a:endParaRPr lang="en-US" sz="2000" b="0" u="none" strike="noStrike">
              <a:solidFill>
                <a:srgbClr val="000000"/>
              </a:solidFill>
              <a:effectLst/>
              <a:uFillTx/>
              <a:latin typeface="Arial"/>
            </a:endParaRPr>
          </a:p>
        </p:txBody>
      </p:sp>
      <p:sp>
        <p:nvSpPr>
          <p:cNvPr id="105" name=""/>
          <p:cNvSpPr/>
          <p:nvPr/>
        </p:nvSpPr>
        <p:spPr>
          <a:xfrm>
            <a:off x="986760" y="2352600"/>
            <a:ext cx="2961360" cy="1580760"/>
          </a:xfrm>
          <a:prstGeom prst="ellipse">
            <a:avLst/>
          </a:prstGeom>
          <a:noFill/>
          <a:ln w="76320">
            <a:solidFill>
              <a:srgbClr val="000000"/>
            </a:solidFill>
            <a:round/>
          </a:ln>
        </p:spPr>
        <p:style>
          <a:lnRef idx="0"/>
          <a:fillRef idx="0"/>
          <a:effectRef idx="0"/>
          <a:fontRef idx="minor"/>
        </p:style>
        <p:txBody>
          <a:bodyPr wrap="none" lIns="128160" rIns="128160" tIns="83160" bIns="83160" anchor="ctr">
            <a:noAutofit/>
          </a:bodyPr>
          <a:p>
            <a:endParaRPr lang="en-US" sz="1800" b="0" u="none" strike="noStrike">
              <a:solidFill>
                <a:srgbClr val="000000"/>
              </a:solidFill>
              <a:effectLst/>
              <a:uFillTx/>
              <a:latin typeface="Arial"/>
            </a:endParaRPr>
          </a:p>
        </p:txBody>
      </p:sp>
      <p:sp>
        <p:nvSpPr>
          <p:cNvPr id="106" name=""/>
          <p:cNvSpPr txBox="1"/>
          <p:nvPr/>
        </p:nvSpPr>
        <p:spPr>
          <a:xfrm>
            <a:off x="740160" y="3013560"/>
            <a:ext cx="2418480" cy="412920"/>
          </a:xfrm>
          <a:prstGeom prst="rect">
            <a:avLst/>
          </a:prstGeom>
          <a:noFill/>
          <a:ln w="0">
            <a:noFill/>
          </a:ln>
        </p:spPr>
        <p:txBody>
          <a:bodyPr lIns="90000" rIns="90000" tIns="45000" bIns="45000" anchor="t">
            <a:spAutoFit/>
          </a:bodyPr>
          <a:p>
            <a:pPr algn="ctr"/>
            <a:r>
              <a:rPr lang="en-US" sz="1500" b="0" u="none" strike="noStrike">
                <a:solidFill>
                  <a:srgbClr val="000000"/>
                </a:solidFill>
                <a:effectLst/>
                <a:uFillTx/>
                <a:latin typeface="Arial"/>
              </a:rPr>
              <a:t>Organizational Members</a:t>
            </a:r>
            <a:endParaRPr lang="en-US" sz="1500" b="0" u="none" strike="noStrike">
              <a:solidFill>
                <a:srgbClr val="000000"/>
              </a:solidFill>
              <a:effectLst/>
              <a:uFillTx/>
              <a:latin typeface="Arial"/>
            </a:endParaRPr>
          </a:p>
        </p:txBody>
      </p:sp>
      <p:sp>
        <p:nvSpPr>
          <p:cNvPr id="107" name=""/>
          <p:cNvSpPr txBox="1"/>
          <p:nvPr/>
        </p:nvSpPr>
        <p:spPr>
          <a:xfrm>
            <a:off x="1357560" y="3336480"/>
            <a:ext cx="2418480" cy="513720"/>
          </a:xfrm>
          <a:prstGeom prst="rect">
            <a:avLst/>
          </a:prstGeom>
          <a:noFill/>
          <a:ln w="0">
            <a:noFill/>
          </a:ln>
        </p:spPr>
        <p:txBody>
          <a:bodyPr lIns="90000" rIns="90000" tIns="45000" bIns="45000" anchor="t">
            <a:spAutoFit/>
          </a:bodyPr>
          <a:p>
            <a:pPr algn="ctr"/>
            <a:r>
              <a:rPr lang="en-US" sz="1500" b="0" u="none" strike="noStrike">
                <a:solidFill>
                  <a:srgbClr val="000000"/>
                </a:solidFill>
                <a:effectLst/>
                <a:uFillTx/>
                <a:latin typeface="Arial"/>
              </a:rPr>
              <a:t>Representatives of the Individual Members</a:t>
            </a:r>
            <a:endParaRPr lang="en-US" sz="1500" b="0" u="none" strike="noStrike">
              <a:solidFill>
                <a:srgbClr val="000000"/>
              </a:solidFill>
              <a:effectLst/>
              <a:uFillTx/>
              <a:latin typeface="Arial"/>
            </a:endParaRPr>
          </a:p>
        </p:txBody>
      </p:sp>
      <p:sp>
        <p:nvSpPr>
          <p:cNvPr id="108" name=""/>
          <p:cNvSpPr/>
          <p:nvPr/>
        </p:nvSpPr>
        <p:spPr>
          <a:xfrm flipV="1">
            <a:off x="2937960" y="2426400"/>
            <a:ext cx="269640" cy="218880"/>
          </a:xfrm>
          <a:prstGeom prst="line">
            <a:avLst/>
          </a:prstGeom>
          <a:ln w="0">
            <a:solidFill>
              <a:srgbClr val="000000"/>
            </a:solidFill>
          </a:ln>
        </p:spPr>
        <p:style>
          <a:lnRef idx="0"/>
          <a:fillRef idx="0"/>
          <a:effectRef idx="0"/>
          <a:fontRef idx="minor"/>
        </p:style>
        <p:txBody>
          <a:bodyPr lIns="90000" rIns="90000" tIns="45000" bIns="45000" anchor="ctr">
            <a:noAutofit/>
          </a:bodyPr>
          <a:p>
            <a:endParaRPr lang="en-US" sz="1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9" name=""/>
          <p:cNvPicPr/>
          <p:nvPr/>
        </p:nvPicPr>
        <p:blipFill>
          <a:blip r:embed="rId1"/>
          <a:stretch/>
        </p:blipFill>
        <p:spPr>
          <a:xfrm>
            <a:off x="685800" y="145080"/>
            <a:ext cx="8686800" cy="540288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0" name=""/>
          <p:cNvPicPr/>
          <p:nvPr/>
        </p:nvPicPr>
        <p:blipFill>
          <a:blip r:embed="rId1"/>
          <a:stretch/>
        </p:blipFill>
        <p:spPr>
          <a:xfrm>
            <a:off x="1224000" y="162720"/>
            <a:ext cx="7234200" cy="535464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1" name=""/>
          <p:cNvPicPr/>
          <p:nvPr/>
        </p:nvPicPr>
        <p:blipFill>
          <a:blip r:embed="rId1"/>
          <a:stretch/>
        </p:blipFill>
        <p:spPr>
          <a:xfrm>
            <a:off x="457200" y="819000"/>
            <a:ext cx="9211320" cy="3875760"/>
          </a:xfrm>
          <a:prstGeom prst="rect">
            <a:avLst/>
          </a:prstGeom>
          <a:noFill/>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Google Shape;171;p37"/>
          <p:cNvSpPr/>
          <p:nvPr/>
        </p:nvSpPr>
        <p:spPr>
          <a:xfrm>
            <a:off x="504000" y="226080"/>
            <a:ext cx="9069840" cy="94464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sng" strike="noStrike">
                <a:solidFill>
                  <a:schemeClr val="hlink"/>
                </a:solidFill>
                <a:effectLst/>
                <a:uFillTx/>
                <a:latin typeface="Arial"/>
                <a:ea typeface="Arial"/>
                <a:hlinkClick r:id="rId1"/>
              </a:rPr>
              <a:t>HPJC Bylaws</a:t>
            </a:r>
            <a:endParaRPr lang="en-US" sz="4400" b="0" u="none" strike="noStrike">
              <a:solidFill>
                <a:srgbClr val="000000"/>
              </a:solidFill>
              <a:effectLst/>
              <a:uFillTx/>
              <a:latin typeface="Arial"/>
            </a:endParaRPr>
          </a:p>
        </p:txBody>
      </p:sp>
      <p:sp>
        <p:nvSpPr>
          <p:cNvPr id="113" name="Google Shape;172;p37"/>
          <p:cNvSpPr/>
          <p:nvPr/>
        </p:nvSpPr>
        <p:spPr>
          <a:xfrm>
            <a:off x="504000" y="1172520"/>
            <a:ext cx="9069840" cy="402768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Lst>
            </a:pPr>
            <a:r>
              <a:rPr lang="en-US" sz="2140" b="1" u="none" strike="noStrike">
                <a:solidFill>
                  <a:srgbClr val="000000"/>
                </a:solidFill>
                <a:effectLst/>
                <a:uFillTx/>
                <a:latin typeface="Arial"/>
                <a:ea typeface="Arial"/>
              </a:rPr>
              <a:t>Link to </a:t>
            </a:r>
            <a:r>
              <a:rPr lang="en-US" sz="2140" b="1" u="none" strike="noStrike">
                <a:solidFill>
                  <a:srgbClr val="000000"/>
                </a:solidFill>
                <a:effectLst/>
                <a:uFillTx/>
                <a:latin typeface="Arial"/>
                <a:ea typeface="Arial"/>
              </a:rPr>
              <a:t>the </a:t>
            </a:r>
            <a:r>
              <a:rPr lang="en-US" sz="2140" b="1" u="none" strike="noStrike">
                <a:solidFill>
                  <a:srgbClr val="000000"/>
                </a:solidFill>
                <a:effectLst/>
                <a:uFillTx/>
                <a:latin typeface="Arial"/>
                <a:ea typeface="Arial"/>
              </a:rPr>
              <a:t>Bylaws is </a:t>
            </a:r>
            <a:r>
              <a:rPr lang="en-US" sz="2140" b="1" u="none" strike="noStrike">
                <a:solidFill>
                  <a:srgbClr val="000000"/>
                </a:solidFill>
                <a:effectLst/>
                <a:uFillTx/>
                <a:latin typeface="Arial"/>
                <a:ea typeface="Arial"/>
              </a:rPr>
              <a:t>on </a:t>
            </a:r>
            <a:r>
              <a:rPr lang="en-US" sz="2140" b="1" u="sng" strike="noStrike">
                <a:solidFill>
                  <a:schemeClr val="hlink"/>
                </a:solidFill>
                <a:effectLst/>
                <a:uFillTx/>
                <a:latin typeface="Arial"/>
                <a:ea typeface="Arial"/>
                <a:hlinkClick r:id="rId2"/>
              </a:rPr>
              <a:t>Board Resources</a:t>
            </a:r>
            <a:r>
              <a:rPr lang="en-US" sz="2140" b="1" u="none" strike="noStrike">
                <a:solidFill>
                  <a:srgbClr val="000000"/>
                </a:solidFill>
                <a:effectLst/>
                <a:uFillTx/>
                <a:latin typeface="Arial"/>
                <a:ea typeface="Arial"/>
              </a:rPr>
              <a:t> page</a:t>
            </a:r>
            <a:r>
              <a:rPr lang="en-US" sz="2140" b="0" u="none" strike="noStrike">
                <a:solidFill>
                  <a:srgbClr val="000000"/>
                </a:solidFill>
                <a:effectLst/>
                <a:uFillTx/>
                <a:latin typeface="Arial"/>
                <a:ea typeface="Arial"/>
              </a:rPr>
              <a:t>.  </a:t>
            </a:r>
            <a:r>
              <a:rPr lang="en-US" sz="2140" b="0" u="none" strike="noStrike">
                <a:solidFill>
                  <a:srgbClr val="000000"/>
                </a:solidFill>
                <a:effectLst/>
                <a:uFillTx/>
                <a:latin typeface="Arial"/>
                <a:ea typeface="Arial"/>
              </a:rPr>
              <a:t>Sections </a:t>
            </a:r>
            <a:r>
              <a:rPr lang="en-US" sz="2140" b="0" u="none" strike="noStrike">
                <a:solidFill>
                  <a:srgbClr val="000000"/>
                </a:solidFill>
                <a:effectLst/>
                <a:uFillTx/>
                <a:latin typeface="Arial"/>
                <a:ea typeface="Arial"/>
              </a:rPr>
              <a:t>include:</a:t>
            </a:r>
            <a:endParaRPr lang="en-US" sz="2140" b="0" u="none" strike="noStrike">
              <a:solidFill>
                <a:srgbClr val="000000"/>
              </a:solidFill>
              <a:effectLst/>
              <a:uFillTx/>
              <a:latin typeface="Arial"/>
            </a:endParaRPr>
          </a:p>
          <a:p>
            <a:pPr marL="457200" indent="-367200">
              <a:lnSpc>
                <a:spcPct val="100000"/>
              </a:lnSpc>
              <a:spcBef>
                <a:spcPts val="1417"/>
              </a:spcBef>
              <a:buClr>
                <a:srgbClr val="000000"/>
              </a:buClr>
              <a:buFont typeface="Noto Sans Symbols"/>
              <a:buChar char="●"/>
              <a:tabLst>
                <a:tab algn="l" pos="0"/>
              </a:tabLst>
            </a:pPr>
            <a:r>
              <a:rPr lang="en-US" sz="2140" b="0" u="none" strike="noStrike">
                <a:solidFill>
                  <a:srgbClr val="000000"/>
                </a:solidFill>
                <a:effectLst/>
                <a:uFillTx/>
                <a:latin typeface="Arial"/>
                <a:ea typeface="Arial"/>
              </a:rPr>
              <a:t>Missio</a:t>
            </a:r>
            <a:r>
              <a:rPr lang="en-US" sz="2140" b="0" u="none" strike="noStrike">
                <a:solidFill>
                  <a:srgbClr val="000000"/>
                </a:solidFill>
                <a:effectLst/>
                <a:uFillTx/>
                <a:latin typeface="Arial"/>
                <a:ea typeface="Arial"/>
              </a:rPr>
              <a:t>n, </a:t>
            </a:r>
            <a:r>
              <a:rPr lang="en-US" sz="2140" b="0" u="none" strike="noStrike">
                <a:solidFill>
                  <a:srgbClr val="000000"/>
                </a:solidFill>
                <a:effectLst/>
                <a:uFillTx/>
                <a:latin typeface="Arial"/>
                <a:ea typeface="Arial"/>
              </a:rPr>
              <a:t>Corpor</a:t>
            </a:r>
            <a:r>
              <a:rPr lang="en-US" sz="2140" b="0" u="none" strike="noStrike">
                <a:solidFill>
                  <a:srgbClr val="000000"/>
                </a:solidFill>
                <a:effectLst/>
                <a:uFillTx/>
                <a:latin typeface="Arial"/>
                <a:ea typeface="Arial"/>
              </a:rPr>
              <a:t>ate </a:t>
            </a:r>
            <a:r>
              <a:rPr lang="en-US" sz="2140" b="0" u="none" strike="noStrike">
                <a:solidFill>
                  <a:srgbClr val="000000"/>
                </a:solidFill>
                <a:effectLst/>
                <a:uFillTx/>
                <a:latin typeface="Arial"/>
                <a:ea typeface="Arial"/>
              </a:rPr>
              <a:t>Charte</a:t>
            </a:r>
            <a:r>
              <a:rPr lang="en-US" sz="2140" b="0" u="none" strike="noStrike">
                <a:solidFill>
                  <a:srgbClr val="000000"/>
                </a:solidFill>
                <a:effectLst/>
                <a:uFillTx/>
                <a:latin typeface="Arial"/>
                <a:ea typeface="Arial"/>
              </a:rPr>
              <a:t>r and </a:t>
            </a:r>
            <a:r>
              <a:rPr lang="en-US" sz="2140" b="0" u="none" strike="noStrike">
                <a:solidFill>
                  <a:srgbClr val="000000"/>
                </a:solidFill>
                <a:effectLst/>
                <a:uFillTx/>
                <a:latin typeface="Arial"/>
                <a:ea typeface="Arial"/>
              </a:rPr>
              <a:t>Offices</a:t>
            </a:r>
            <a:r>
              <a:rPr lang="en-US" sz="2140" b="0" u="none" strike="noStrike">
                <a:solidFill>
                  <a:srgbClr val="000000"/>
                </a:solidFill>
                <a:effectLst/>
                <a:uFillTx/>
                <a:latin typeface="Arial"/>
                <a:ea typeface="Arial"/>
              </a:rPr>
              <a:t>, Tax </a:t>
            </a:r>
            <a:r>
              <a:rPr lang="en-US" sz="2140" b="0" u="none" strike="noStrike">
                <a:solidFill>
                  <a:srgbClr val="000000"/>
                </a:solidFill>
                <a:effectLst/>
                <a:uFillTx/>
                <a:latin typeface="Arial"/>
                <a:ea typeface="Arial"/>
              </a:rPr>
              <a:t>Status</a:t>
            </a:r>
            <a:endParaRPr lang="en-US" sz="2140" b="0" u="none" strike="noStrike">
              <a:solidFill>
                <a:srgbClr val="000000"/>
              </a:solidFill>
              <a:effectLst/>
              <a:uFillTx/>
              <a:latin typeface="Arial"/>
            </a:endParaRPr>
          </a:p>
          <a:p>
            <a:pPr marL="457200" indent="-367200">
              <a:lnSpc>
                <a:spcPct val="100000"/>
              </a:lnSpc>
              <a:spcBef>
                <a:spcPts val="1417"/>
              </a:spcBef>
              <a:buClr>
                <a:srgbClr val="000000"/>
              </a:buClr>
              <a:buFont typeface="Noto Sans Symbols"/>
              <a:buChar char="●"/>
              <a:tabLst>
                <a:tab algn="l" pos="0"/>
              </a:tabLst>
            </a:pPr>
            <a:r>
              <a:rPr lang="en-US" sz="2140" b="0" u="none" strike="noStrike">
                <a:solidFill>
                  <a:srgbClr val="000000"/>
                </a:solidFill>
                <a:effectLst/>
                <a:uFillTx/>
                <a:latin typeface="Arial"/>
                <a:ea typeface="Arial"/>
              </a:rPr>
              <a:t>Memb</a:t>
            </a:r>
            <a:r>
              <a:rPr lang="en-US" sz="2140" b="0" u="none" strike="noStrike">
                <a:solidFill>
                  <a:srgbClr val="000000"/>
                </a:solidFill>
                <a:effectLst/>
                <a:uFillTx/>
                <a:latin typeface="Arial"/>
                <a:ea typeface="Arial"/>
              </a:rPr>
              <a:t>ership </a:t>
            </a:r>
            <a:r>
              <a:rPr lang="en-US" sz="2140" b="0" u="none" strike="noStrike">
                <a:solidFill>
                  <a:srgbClr val="000000"/>
                </a:solidFill>
                <a:effectLst/>
                <a:uFillTx/>
                <a:latin typeface="Arial"/>
                <a:ea typeface="Arial"/>
              </a:rPr>
              <a:t>and </a:t>
            </a:r>
            <a:r>
              <a:rPr lang="en-US" sz="2140" b="0" u="none" strike="noStrike">
                <a:solidFill>
                  <a:srgbClr val="000000"/>
                </a:solidFill>
                <a:effectLst/>
                <a:uFillTx/>
                <a:latin typeface="Arial"/>
                <a:ea typeface="Arial"/>
              </a:rPr>
              <a:t>Dues</a:t>
            </a:r>
            <a:endParaRPr lang="en-US" sz="2140" b="0" u="none" strike="noStrike">
              <a:solidFill>
                <a:srgbClr val="000000"/>
              </a:solidFill>
              <a:effectLst/>
              <a:uFillTx/>
              <a:latin typeface="Arial"/>
            </a:endParaRPr>
          </a:p>
          <a:p>
            <a:pPr marL="457200" indent="-367200">
              <a:lnSpc>
                <a:spcPct val="100000"/>
              </a:lnSpc>
              <a:spcBef>
                <a:spcPts val="1417"/>
              </a:spcBef>
              <a:buClr>
                <a:srgbClr val="000000"/>
              </a:buClr>
              <a:buFont typeface="Noto Sans Symbols"/>
              <a:buChar char="●"/>
              <a:tabLst>
                <a:tab algn="l" pos="0"/>
              </a:tabLst>
            </a:pPr>
            <a:r>
              <a:rPr lang="en-US" sz="2140" b="0" u="none" strike="noStrike">
                <a:solidFill>
                  <a:srgbClr val="000000"/>
                </a:solidFill>
                <a:effectLst/>
                <a:uFillTx/>
                <a:latin typeface="Arial"/>
                <a:ea typeface="Arial"/>
              </a:rPr>
              <a:t>Board </a:t>
            </a:r>
            <a:r>
              <a:rPr lang="en-US" sz="2140" b="0" u="none" strike="noStrike">
                <a:solidFill>
                  <a:srgbClr val="000000"/>
                </a:solidFill>
                <a:effectLst/>
                <a:uFillTx/>
                <a:latin typeface="Arial"/>
                <a:ea typeface="Arial"/>
              </a:rPr>
              <a:t>of </a:t>
            </a:r>
            <a:r>
              <a:rPr lang="en-US" sz="2140" b="0" u="none" strike="noStrike">
                <a:solidFill>
                  <a:srgbClr val="000000"/>
                </a:solidFill>
                <a:effectLst/>
                <a:uFillTx/>
                <a:latin typeface="Arial"/>
                <a:ea typeface="Arial"/>
              </a:rPr>
              <a:t>Direct</a:t>
            </a:r>
            <a:r>
              <a:rPr lang="en-US" sz="2140" b="0" u="none" strike="noStrike">
                <a:solidFill>
                  <a:srgbClr val="000000"/>
                </a:solidFill>
                <a:effectLst/>
                <a:uFillTx/>
                <a:latin typeface="Arial"/>
                <a:ea typeface="Arial"/>
              </a:rPr>
              <a:t>ors</a:t>
            </a:r>
            <a:endParaRPr lang="en-US" sz="2140" b="0" u="none" strike="noStrike">
              <a:solidFill>
                <a:srgbClr val="000000"/>
              </a:solidFill>
              <a:effectLst/>
              <a:uFillTx/>
              <a:latin typeface="Arial"/>
            </a:endParaRPr>
          </a:p>
          <a:p>
            <a:pPr marL="457200" indent="-367200">
              <a:lnSpc>
                <a:spcPct val="100000"/>
              </a:lnSpc>
              <a:spcBef>
                <a:spcPts val="1417"/>
              </a:spcBef>
              <a:buClr>
                <a:srgbClr val="000000"/>
              </a:buClr>
              <a:buFont typeface="Noto Sans Symbols"/>
              <a:buChar char="●"/>
              <a:tabLst>
                <a:tab algn="l" pos="0"/>
              </a:tabLst>
            </a:pPr>
            <a:r>
              <a:rPr lang="en-US" sz="2140" b="0" u="none" strike="noStrike">
                <a:solidFill>
                  <a:srgbClr val="000000"/>
                </a:solidFill>
                <a:effectLst/>
                <a:uFillTx/>
                <a:latin typeface="Arial"/>
                <a:ea typeface="Arial"/>
              </a:rPr>
              <a:t>Officer</a:t>
            </a:r>
            <a:r>
              <a:rPr lang="en-US" sz="2140" b="0" u="none" strike="noStrike">
                <a:solidFill>
                  <a:srgbClr val="000000"/>
                </a:solidFill>
                <a:effectLst/>
                <a:uFillTx/>
                <a:latin typeface="Arial"/>
                <a:ea typeface="Arial"/>
              </a:rPr>
              <a:t>s and </a:t>
            </a:r>
            <a:r>
              <a:rPr lang="en-US" sz="2140" b="0" u="none" strike="noStrike">
                <a:solidFill>
                  <a:srgbClr val="000000"/>
                </a:solidFill>
                <a:effectLst/>
                <a:uFillTx/>
                <a:latin typeface="Arial"/>
                <a:ea typeface="Arial"/>
              </a:rPr>
              <a:t>Execut</a:t>
            </a:r>
            <a:r>
              <a:rPr lang="en-US" sz="2140" b="0" u="none" strike="noStrike">
                <a:solidFill>
                  <a:srgbClr val="000000"/>
                </a:solidFill>
                <a:effectLst/>
                <a:uFillTx/>
                <a:latin typeface="Arial"/>
                <a:ea typeface="Arial"/>
              </a:rPr>
              <a:t>ive </a:t>
            </a:r>
            <a:r>
              <a:rPr lang="en-US" sz="2140" b="0" u="none" strike="noStrike">
                <a:solidFill>
                  <a:srgbClr val="000000"/>
                </a:solidFill>
                <a:effectLst/>
                <a:uFillTx/>
                <a:latin typeface="Arial"/>
                <a:ea typeface="Arial"/>
              </a:rPr>
              <a:t>Comm</a:t>
            </a:r>
            <a:r>
              <a:rPr lang="en-US" sz="2140" b="0" u="none" strike="noStrike">
                <a:solidFill>
                  <a:srgbClr val="000000"/>
                </a:solidFill>
                <a:effectLst/>
                <a:uFillTx/>
                <a:latin typeface="Arial"/>
                <a:ea typeface="Arial"/>
              </a:rPr>
              <a:t>ittee</a:t>
            </a:r>
            <a:endParaRPr lang="en-US" sz="2140" b="0" u="none" strike="noStrike">
              <a:solidFill>
                <a:srgbClr val="000000"/>
              </a:solidFill>
              <a:effectLst/>
              <a:uFillTx/>
              <a:latin typeface="Arial"/>
            </a:endParaRPr>
          </a:p>
          <a:p>
            <a:pPr marL="457200" indent="-367200">
              <a:lnSpc>
                <a:spcPct val="100000"/>
              </a:lnSpc>
              <a:spcBef>
                <a:spcPts val="1417"/>
              </a:spcBef>
              <a:buClr>
                <a:srgbClr val="000000"/>
              </a:buClr>
              <a:buFont typeface="Noto Sans Symbols"/>
              <a:buChar char="●"/>
              <a:tabLst>
                <a:tab algn="l" pos="0"/>
              </a:tabLst>
            </a:pPr>
            <a:r>
              <a:rPr lang="en-US" sz="2140" b="0" u="none" strike="noStrike">
                <a:solidFill>
                  <a:srgbClr val="000000"/>
                </a:solidFill>
                <a:effectLst/>
                <a:uFillTx/>
                <a:latin typeface="Arial"/>
                <a:ea typeface="Arial"/>
              </a:rPr>
              <a:t>Adviso</a:t>
            </a:r>
            <a:r>
              <a:rPr lang="en-US" sz="2140" b="0" u="none" strike="noStrike">
                <a:solidFill>
                  <a:srgbClr val="000000"/>
                </a:solidFill>
                <a:effectLst/>
                <a:uFillTx/>
                <a:latin typeface="Arial"/>
                <a:ea typeface="Arial"/>
              </a:rPr>
              <a:t>ry </a:t>
            </a:r>
            <a:r>
              <a:rPr lang="en-US" sz="2140" b="0" u="none" strike="noStrike">
                <a:solidFill>
                  <a:srgbClr val="000000"/>
                </a:solidFill>
                <a:effectLst/>
                <a:uFillTx/>
                <a:latin typeface="Arial"/>
                <a:ea typeface="Arial"/>
              </a:rPr>
              <a:t>Board</a:t>
            </a:r>
            <a:endParaRPr lang="en-US" sz="2140" b="0" u="none" strike="noStrike">
              <a:solidFill>
                <a:srgbClr val="000000"/>
              </a:solidFill>
              <a:effectLst/>
              <a:uFillTx/>
              <a:latin typeface="Arial"/>
            </a:endParaRPr>
          </a:p>
          <a:p>
            <a:pPr marL="457200" indent="-367200">
              <a:lnSpc>
                <a:spcPct val="100000"/>
              </a:lnSpc>
              <a:spcBef>
                <a:spcPts val="1417"/>
              </a:spcBef>
              <a:buClr>
                <a:srgbClr val="000000"/>
              </a:buClr>
              <a:buFont typeface="Noto Sans Symbols"/>
              <a:buChar char="●"/>
              <a:tabLst>
                <a:tab algn="l" pos="0"/>
              </a:tabLst>
            </a:pPr>
            <a:r>
              <a:rPr lang="en-US" sz="2140" b="0" u="none" strike="noStrike">
                <a:solidFill>
                  <a:srgbClr val="000000"/>
                </a:solidFill>
                <a:effectLst/>
                <a:uFillTx/>
                <a:latin typeface="Arial"/>
                <a:ea typeface="Arial"/>
              </a:rPr>
              <a:t>Corpor</a:t>
            </a:r>
            <a:r>
              <a:rPr lang="en-US" sz="2140" b="0" u="none" strike="noStrike">
                <a:solidFill>
                  <a:srgbClr val="000000"/>
                </a:solidFill>
                <a:effectLst/>
                <a:uFillTx/>
                <a:latin typeface="Arial"/>
                <a:ea typeface="Arial"/>
              </a:rPr>
              <a:t>ate </a:t>
            </a:r>
            <a:r>
              <a:rPr lang="en-US" sz="2140" b="0" u="none" strike="noStrike">
                <a:solidFill>
                  <a:srgbClr val="000000"/>
                </a:solidFill>
                <a:effectLst/>
                <a:uFillTx/>
                <a:latin typeface="Arial"/>
                <a:ea typeface="Arial"/>
              </a:rPr>
              <a:t>Recor</a:t>
            </a:r>
            <a:r>
              <a:rPr lang="en-US" sz="2140" b="0" u="none" strike="noStrike">
                <a:solidFill>
                  <a:srgbClr val="000000"/>
                </a:solidFill>
                <a:effectLst/>
                <a:uFillTx/>
                <a:latin typeface="Arial"/>
                <a:ea typeface="Arial"/>
              </a:rPr>
              <a:t>ds and </a:t>
            </a:r>
            <a:r>
              <a:rPr lang="en-US" sz="2140" b="0" u="none" strike="noStrike">
                <a:solidFill>
                  <a:srgbClr val="000000"/>
                </a:solidFill>
                <a:effectLst/>
                <a:uFillTx/>
                <a:latin typeface="Arial"/>
                <a:ea typeface="Arial"/>
              </a:rPr>
              <a:t>Report</a:t>
            </a:r>
            <a:r>
              <a:rPr lang="en-US" sz="2140" b="0" u="none" strike="noStrike">
                <a:solidFill>
                  <a:srgbClr val="000000"/>
                </a:solidFill>
                <a:effectLst/>
                <a:uFillTx/>
                <a:latin typeface="Arial"/>
                <a:ea typeface="Arial"/>
              </a:rPr>
              <a:t>ing</a:t>
            </a:r>
            <a:endParaRPr lang="en-US" sz="2140" b="0" u="none" strike="noStrike">
              <a:solidFill>
                <a:srgbClr val="000000"/>
              </a:solidFill>
              <a:effectLst/>
              <a:uFillTx/>
              <a:latin typeface="Arial"/>
            </a:endParaRPr>
          </a:p>
          <a:p>
            <a:pPr marL="457200" indent="-367200">
              <a:lnSpc>
                <a:spcPct val="100000"/>
              </a:lnSpc>
              <a:spcBef>
                <a:spcPts val="1417"/>
              </a:spcBef>
              <a:buClr>
                <a:srgbClr val="000000"/>
              </a:buClr>
              <a:buFont typeface="Noto Sans Symbols"/>
              <a:buChar char="●"/>
              <a:tabLst>
                <a:tab algn="l" pos="0"/>
              </a:tabLst>
            </a:pPr>
            <a:r>
              <a:rPr lang="en-US" sz="2140" b="0" u="none" strike="noStrike">
                <a:solidFill>
                  <a:srgbClr val="000000"/>
                </a:solidFill>
                <a:effectLst/>
                <a:uFillTx/>
                <a:latin typeface="Arial"/>
                <a:ea typeface="Arial"/>
              </a:rPr>
              <a:t>Adopti</a:t>
            </a:r>
            <a:r>
              <a:rPr lang="en-US" sz="2140" b="0" u="none" strike="noStrike">
                <a:solidFill>
                  <a:srgbClr val="000000"/>
                </a:solidFill>
                <a:effectLst/>
                <a:uFillTx/>
                <a:latin typeface="Arial"/>
                <a:ea typeface="Arial"/>
              </a:rPr>
              <a:t>on and </a:t>
            </a:r>
            <a:r>
              <a:rPr lang="en-US" sz="2140" b="0" u="none" strike="noStrike">
                <a:solidFill>
                  <a:srgbClr val="000000"/>
                </a:solidFill>
                <a:effectLst/>
                <a:uFillTx/>
                <a:latin typeface="Arial"/>
                <a:ea typeface="Arial"/>
              </a:rPr>
              <a:t>Amen</a:t>
            </a:r>
            <a:r>
              <a:rPr lang="en-US" sz="2140" b="0" u="none" strike="noStrike">
                <a:solidFill>
                  <a:srgbClr val="000000"/>
                </a:solidFill>
                <a:effectLst/>
                <a:uFillTx/>
                <a:latin typeface="Arial"/>
                <a:ea typeface="Arial"/>
              </a:rPr>
              <a:t>dment </a:t>
            </a:r>
            <a:r>
              <a:rPr lang="en-US" sz="2140" b="0" u="none" strike="noStrike">
                <a:solidFill>
                  <a:srgbClr val="000000"/>
                </a:solidFill>
                <a:effectLst/>
                <a:uFillTx/>
                <a:latin typeface="Arial"/>
                <a:ea typeface="Arial"/>
              </a:rPr>
              <a:t>of </a:t>
            </a:r>
            <a:r>
              <a:rPr lang="en-US" sz="2140" b="0" u="none" strike="noStrike">
                <a:solidFill>
                  <a:srgbClr val="000000"/>
                </a:solidFill>
                <a:effectLst/>
                <a:uFillTx/>
                <a:latin typeface="Arial"/>
                <a:ea typeface="Arial"/>
              </a:rPr>
              <a:t>Bylaw</a:t>
            </a:r>
            <a:r>
              <a:rPr lang="en-US" sz="2140" b="0" u="none" strike="noStrike">
                <a:solidFill>
                  <a:srgbClr val="000000"/>
                </a:solidFill>
                <a:effectLst/>
                <a:uFillTx/>
                <a:latin typeface="Arial"/>
                <a:ea typeface="Arial"/>
              </a:rPr>
              <a:t>s</a:t>
            </a:r>
            <a:endParaRPr lang="en-US" sz="214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Google Shape;177;p38"/>
          <p:cNvSpPr/>
          <p:nvPr/>
        </p:nvSpPr>
        <p:spPr>
          <a:xfrm>
            <a:off x="504000" y="226080"/>
            <a:ext cx="9069840" cy="94464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sng" strike="noStrike">
                <a:solidFill>
                  <a:schemeClr val="hlink"/>
                </a:solidFill>
                <a:effectLst/>
                <a:uFillTx/>
                <a:latin typeface="Arial"/>
                <a:ea typeface="Arial"/>
                <a:hlinkClick r:id="rId1"/>
              </a:rPr>
              <a:t>Policies</a:t>
            </a:r>
            <a:r>
              <a:rPr lang="en-US" sz="4400" b="1" u="none" strike="noStrike">
                <a:solidFill>
                  <a:srgbClr val="000000"/>
                </a:solidFill>
                <a:effectLst/>
                <a:uFillTx/>
                <a:latin typeface="Arial"/>
                <a:ea typeface="Arial"/>
              </a:rPr>
              <a:t> </a:t>
            </a:r>
            <a:r>
              <a:rPr lang="en-US" sz="4400" b="1" u="none" strike="noStrike">
                <a:solidFill>
                  <a:srgbClr val="000000"/>
                </a:solidFill>
                <a:effectLst/>
                <a:uFillTx/>
                <a:latin typeface="Arial"/>
                <a:ea typeface="Arial"/>
              </a:rPr>
              <a:t>Ado</a:t>
            </a:r>
            <a:r>
              <a:rPr lang="en-US" sz="4400" b="1" u="none" strike="noStrike">
                <a:solidFill>
                  <a:srgbClr val="000000"/>
                </a:solidFill>
                <a:effectLst/>
                <a:uFillTx/>
                <a:latin typeface="Arial"/>
                <a:ea typeface="Arial"/>
              </a:rPr>
              <a:t>pted </a:t>
            </a:r>
            <a:r>
              <a:rPr lang="en-US" sz="4400" b="1" u="none" strike="noStrike">
                <a:solidFill>
                  <a:srgbClr val="000000"/>
                </a:solidFill>
                <a:effectLst/>
                <a:uFillTx/>
                <a:latin typeface="Arial"/>
                <a:ea typeface="Arial"/>
              </a:rPr>
              <a:t>by </a:t>
            </a:r>
            <a:r>
              <a:rPr lang="en-US" sz="4400" b="1" u="none" strike="noStrike">
                <a:solidFill>
                  <a:srgbClr val="000000"/>
                </a:solidFill>
                <a:effectLst/>
                <a:uFillTx/>
                <a:latin typeface="Arial"/>
                <a:ea typeface="Arial"/>
              </a:rPr>
              <a:t>Boar</a:t>
            </a:r>
            <a:r>
              <a:rPr lang="en-US" sz="4400" b="1" u="none" strike="noStrike">
                <a:solidFill>
                  <a:srgbClr val="000000"/>
                </a:solidFill>
                <a:effectLst/>
                <a:uFillTx/>
                <a:latin typeface="Arial"/>
                <a:ea typeface="Arial"/>
              </a:rPr>
              <a:t>d, </a:t>
            </a:r>
            <a:r>
              <a:rPr lang="en-US" sz="4400" b="1" u="none" strike="noStrike">
                <a:solidFill>
                  <a:srgbClr val="000000"/>
                </a:solidFill>
                <a:effectLst/>
                <a:uFillTx/>
                <a:latin typeface="Arial"/>
                <a:ea typeface="Arial"/>
              </a:rPr>
              <a:t>part </a:t>
            </a:r>
            <a:r>
              <a:rPr lang="en-US" sz="4400" b="1" u="none" strike="noStrike">
                <a:solidFill>
                  <a:srgbClr val="000000"/>
                </a:solidFill>
                <a:effectLst/>
                <a:uFillTx/>
                <a:latin typeface="Arial"/>
                <a:ea typeface="Arial"/>
              </a:rPr>
              <a:t>1</a:t>
            </a:r>
            <a:endParaRPr lang="en-US" sz="4400" b="0" u="none" strike="noStrike">
              <a:solidFill>
                <a:srgbClr val="000000"/>
              </a:solidFill>
              <a:effectLst/>
              <a:uFillTx/>
              <a:latin typeface="Arial"/>
            </a:endParaRPr>
          </a:p>
        </p:txBody>
      </p:sp>
      <p:sp>
        <p:nvSpPr>
          <p:cNvPr id="115" name="Google Shape;178;p38"/>
          <p:cNvSpPr/>
          <p:nvPr/>
        </p:nvSpPr>
        <p:spPr>
          <a:xfrm>
            <a:off x="504000" y="1326600"/>
            <a:ext cx="9069840" cy="3929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Lst>
            </a:pPr>
            <a:r>
              <a:rPr lang="en-US" sz="1710" b="1" u="none" strike="noStrike">
                <a:solidFill>
                  <a:srgbClr val="000000"/>
                </a:solidFill>
                <a:effectLst/>
                <a:uFillTx/>
                <a:latin typeface="Arial"/>
                <a:ea typeface="Arial"/>
              </a:rPr>
              <a:t>Link to the </a:t>
            </a:r>
            <a:r>
              <a:rPr lang="en-US" sz="1710" b="1" u="none" strike="noStrike">
                <a:solidFill>
                  <a:srgbClr val="000000"/>
                </a:solidFill>
                <a:effectLst/>
                <a:uFillTx/>
                <a:latin typeface="Arial"/>
                <a:ea typeface="Arial"/>
              </a:rPr>
              <a:t>policies is </a:t>
            </a:r>
            <a:r>
              <a:rPr lang="en-US" sz="1710" b="1" u="none" strike="noStrike">
                <a:solidFill>
                  <a:srgbClr val="000000"/>
                </a:solidFill>
                <a:effectLst/>
                <a:uFillTx/>
                <a:latin typeface="Arial"/>
                <a:ea typeface="Arial"/>
              </a:rPr>
              <a:t>on </a:t>
            </a:r>
            <a:r>
              <a:rPr lang="en-US" sz="1710" b="1" u="sng" strike="noStrike">
                <a:solidFill>
                  <a:schemeClr val="hlink"/>
                </a:solidFill>
                <a:effectLst/>
                <a:uFillTx/>
                <a:latin typeface="Arial"/>
                <a:ea typeface="Arial"/>
                <a:hlinkClick r:id="rId2"/>
              </a:rPr>
              <a:t>Board Resources</a:t>
            </a:r>
            <a:r>
              <a:rPr lang="en-US" sz="1710" b="1" u="none" strike="noStrike">
                <a:solidFill>
                  <a:srgbClr val="000000"/>
                </a:solidFill>
                <a:effectLst/>
                <a:uFillTx/>
                <a:latin typeface="Arial"/>
                <a:ea typeface="Arial"/>
              </a:rPr>
              <a:t> </a:t>
            </a:r>
            <a:r>
              <a:rPr lang="en-US" sz="1710" b="1" u="none" strike="noStrike">
                <a:solidFill>
                  <a:srgbClr val="000000"/>
                </a:solidFill>
                <a:effectLst/>
                <a:uFillTx/>
                <a:latin typeface="Arial"/>
                <a:ea typeface="Arial"/>
              </a:rPr>
              <a:t>page</a:t>
            </a:r>
            <a:endParaRPr lang="en-US" sz="1710" b="0" u="none" strike="noStrike">
              <a:solidFill>
                <a:srgbClr val="000000"/>
              </a:solidFill>
              <a:effectLst/>
              <a:uFillTx/>
              <a:latin typeface="Arial"/>
            </a:endParaRPr>
          </a:p>
          <a:p>
            <a:pPr marL="432000" indent="-354600">
              <a:lnSpc>
                <a:spcPct val="100000"/>
              </a:lnSpc>
              <a:spcBef>
                <a:spcPts val="1417"/>
              </a:spcBef>
              <a:buClr>
                <a:srgbClr val="000000"/>
              </a:buClr>
              <a:buFont typeface="Noto Sans Symbols"/>
              <a:buChar char="●"/>
              <a:tabLst>
                <a:tab algn="l" pos="0"/>
              </a:tabLst>
            </a:pPr>
            <a:r>
              <a:rPr lang="en-US" sz="1710" b="1" u="none" strike="noStrike">
                <a:solidFill>
                  <a:srgbClr val="000000"/>
                </a:solidFill>
                <a:effectLst/>
                <a:uFillTx/>
                <a:latin typeface="Arial"/>
                <a:ea typeface="Arial"/>
              </a:rPr>
              <a:t>Policy 1 </a:t>
            </a:r>
            <a:r>
              <a:rPr lang="en-US" sz="1710" b="1" u="none" strike="noStrike">
                <a:solidFill>
                  <a:srgbClr val="000000"/>
                </a:solidFill>
                <a:effectLst/>
                <a:uFillTx/>
                <a:latin typeface="Arial"/>
                <a:ea typeface="Arial"/>
              </a:rPr>
              <a:t>MEMBE</a:t>
            </a:r>
            <a:r>
              <a:rPr lang="en-US" sz="1710" b="1" u="none" strike="noStrike">
                <a:solidFill>
                  <a:srgbClr val="000000"/>
                </a:solidFill>
                <a:effectLst/>
                <a:uFillTx/>
                <a:latin typeface="Arial"/>
                <a:ea typeface="Arial"/>
              </a:rPr>
              <a:t>RSHIP </a:t>
            </a:r>
            <a:r>
              <a:rPr lang="en-US" sz="1710" b="1" u="none" strike="noStrike">
                <a:solidFill>
                  <a:srgbClr val="000000"/>
                </a:solidFill>
                <a:effectLst/>
                <a:uFillTx/>
                <a:latin typeface="Arial"/>
                <a:ea typeface="Arial"/>
              </a:rPr>
              <a:t>DUES</a:t>
            </a:r>
            <a:endParaRPr lang="en-US" sz="1710" b="0" u="none" strike="noStrike">
              <a:solidFill>
                <a:srgbClr val="000000"/>
              </a:solidFill>
              <a:effectLst/>
              <a:uFillTx/>
              <a:latin typeface="Arial"/>
            </a:endParaRPr>
          </a:p>
          <a:p>
            <a:pPr marL="432000" indent="-354600">
              <a:lnSpc>
                <a:spcPct val="100000"/>
              </a:lnSpc>
              <a:spcBef>
                <a:spcPts val="1417"/>
              </a:spcBef>
              <a:buClr>
                <a:srgbClr val="000000"/>
              </a:buClr>
              <a:buFont typeface="Noto Sans Symbols"/>
              <a:buChar char="●"/>
              <a:tabLst>
                <a:tab algn="l" pos="0"/>
              </a:tabLst>
            </a:pPr>
            <a:r>
              <a:rPr lang="en-US" sz="1710" b="1" u="none" strike="noStrike">
                <a:solidFill>
                  <a:srgbClr val="000000"/>
                </a:solidFill>
                <a:effectLst/>
                <a:uFillTx/>
                <a:latin typeface="Arial"/>
                <a:ea typeface="Arial"/>
              </a:rPr>
              <a:t>Policy 2 </a:t>
            </a:r>
            <a:r>
              <a:rPr lang="en-US" sz="1710" b="1" u="none" strike="noStrike">
                <a:solidFill>
                  <a:srgbClr val="000000"/>
                </a:solidFill>
                <a:effectLst/>
                <a:uFillTx/>
                <a:latin typeface="Arial"/>
                <a:ea typeface="Arial"/>
              </a:rPr>
              <a:t>REQUE</a:t>
            </a:r>
            <a:r>
              <a:rPr lang="en-US" sz="1710" b="1" u="none" strike="noStrike">
                <a:solidFill>
                  <a:srgbClr val="000000"/>
                </a:solidFill>
                <a:effectLst/>
                <a:uFillTx/>
                <a:latin typeface="Arial"/>
                <a:ea typeface="Arial"/>
              </a:rPr>
              <a:t>STS </a:t>
            </a:r>
            <a:r>
              <a:rPr lang="en-US" sz="1710" b="1" u="none" strike="noStrike">
                <a:solidFill>
                  <a:srgbClr val="000000"/>
                </a:solidFill>
                <a:effectLst/>
                <a:uFillTx/>
                <a:latin typeface="Arial"/>
                <a:ea typeface="Arial"/>
              </a:rPr>
              <a:t>FOR </a:t>
            </a:r>
            <a:r>
              <a:rPr lang="en-US" sz="1710" b="1" u="none" strike="noStrike">
                <a:solidFill>
                  <a:srgbClr val="000000"/>
                </a:solidFill>
                <a:effectLst/>
                <a:uFillTx/>
                <a:latin typeface="Arial"/>
                <a:ea typeface="Arial"/>
              </a:rPr>
              <a:t>FUNDIN</a:t>
            </a:r>
            <a:r>
              <a:rPr lang="en-US" sz="1710" b="1" u="none" strike="noStrike">
                <a:solidFill>
                  <a:srgbClr val="000000"/>
                </a:solidFill>
                <a:effectLst/>
                <a:uFillTx/>
                <a:latin typeface="Arial"/>
                <a:ea typeface="Arial"/>
              </a:rPr>
              <a:t>G</a:t>
            </a:r>
            <a:endParaRPr lang="en-US" sz="1710" b="0" u="none" strike="noStrike">
              <a:solidFill>
                <a:srgbClr val="000000"/>
              </a:solidFill>
              <a:effectLst/>
              <a:uFillTx/>
              <a:latin typeface="Arial"/>
            </a:endParaRPr>
          </a:p>
          <a:p>
            <a:pPr marL="432000" indent="-354600">
              <a:lnSpc>
                <a:spcPct val="100000"/>
              </a:lnSpc>
              <a:spcBef>
                <a:spcPts val="1417"/>
              </a:spcBef>
              <a:buClr>
                <a:srgbClr val="000000"/>
              </a:buClr>
              <a:buFont typeface="Noto Sans Symbols"/>
              <a:buChar char="●"/>
              <a:tabLst>
                <a:tab algn="l" pos="0"/>
              </a:tabLst>
            </a:pPr>
            <a:r>
              <a:rPr lang="en-US" sz="1710" b="1" u="none" strike="noStrike">
                <a:solidFill>
                  <a:srgbClr val="000000"/>
                </a:solidFill>
                <a:effectLst/>
                <a:uFillTx/>
                <a:latin typeface="Arial"/>
                <a:ea typeface="Arial"/>
              </a:rPr>
              <a:t>Policy 3 </a:t>
            </a:r>
            <a:r>
              <a:rPr lang="en-US" sz="1710" b="1" u="none" strike="noStrike">
                <a:solidFill>
                  <a:srgbClr val="000000"/>
                </a:solidFill>
                <a:effectLst/>
                <a:uFillTx/>
                <a:latin typeface="Arial"/>
                <a:ea typeface="Arial"/>
              </a:rPr>
              <a:t>PUBLIC </a:t>
            </a:r>
            <a:r>
              <a:rPr lang="en-US" sz="1710" b="1" u="none" strike="noStrike">
                <a:solidFill>
                  <a:srgbClr val="000000"/>
                </a:solidFill>
                <a:effectLst/>
                <a:uFillTx/>
                <a:latin typeface="Arial"/>
                <a:ea typeface="Arial"/>
              </a:rPr>
              <a:t>STATEM</a:t>
            </a:r>
            <a:r>
              <a:rPr lang="en-US" sz="1710" b="1" u="none" strike="noStrike">
                <a:solidFill>
                  <a:srgbClr val="000000"/>
                </a:solidFill>
                <a:effectLst/>
                <a:uFillTx/>
                <a:latin typeface="Arial"/>
                <a:ea typeface="Arial"/>
              </a:rPr>
              <a:t>ENTS</a:t>
            </a:r>
            <a:endParaRPr lang="en-US" sz="1710" b="0" u="none" strike="noStrike">
              <a:solidFill>
                <a:srgbClr val="000000"/>
              </a:solidFill>
              <a:effectLst/>
              <a:uFillTx/>
              <a:latin typeface="Arial"/>
            </a:endParaRPr>
          </a:p>
          <a:p>
            <a:pPr marL="432000" indent="-354600">
              <a:lnSpc>
                <a:spcPct val="100000"/>
              </a:lnSpc>
              <a:spcBef>
                <a:spcPts val="1417"/>
              </a:spcBef>
              <a:buClr>
                <a:srgbClr val="000000"/>
              </a:buClr>
              <a:buFont typeface="Noto Sans Symbols"/>
              <a:buChar char="●"/>
              <a:tabLst>
                <a:tab algn="l" pos="0"/>
              </a:tabLst>
            </a:pPr>
            <a:r>
              <a:rPr lang="en-US" sz="1710" b="1" u="none" strike="noStrike">
                <a:solidFill>
                  <a:srgbClr val="000000"/>
                </a:solidFill>
                <a:effectLst/>
                <a:uFillTx/>
                <a:latin typeface="Arial"/>
                <a:ea typeface="Arial"/>
              </a:rPr>
              <a:t>Policy 4 </a:t>
            </a:r>
            <a:r>
              <a:rPr lang="en-US" sz="1710" b="1" u="none" strike="noStrike">
                <a:solidFill>
                  <a:srgbClr val="000000"/>
                </a:solidFill>
                <a:effectLst/>
                <a:uFillTx/>
                <a:latin typeface="Arial"/>
                <a:ea typeface="Arial"/>
              </a:rPr>
              <a:t>ANNUA</a:t>
            </a:r>
            <a:r>
              <a:rPr lang="en-US" sz="1710" b="1" u="none" strike="noStrike">
                <a:solidFill>
                  <a:srgbClr val="000000"/>
                </a:solidFill>
                <a:effectLst/>
                <a:uFillTx/>
                <a:latin typeface="Arial"/>
                <a:ea typeface="Arial"/>
              </a:rPr>
              <a:t>L </a:t>
            </a:r>
            <a:r>
              <a:rPr lang="en-US" sz="1710" b="1" u="none" strike="noStrike">
                <a:solidFill>
                  <a:srgbClr val="000000"/>
                </a:solidFill>
                <a:effectLst/>
                <a:uFillTx/>
                <a:latin typeface="Arial"/>
                <a:ea typeface="Arial"/>
              </a:rPr>
              <a:t>RETRE</a:t>
            </a:r>
            <a:r>
              <a:rPr lang="en-US" sz="1710" b="1" u="none" strike="noStrike">
                <a:solidFill>
                  <a:srgbClr val="000000"/>
                </a:solidFill>
                <a:effectLst/>
                <a:uFillTx/>
                <a:latin typeface="Arial"/>
                <a:ea typeface="Arial"/>
              </a:rPr>
              <a:t>ATS</a:t>
            </a:r>
            <a:endParaRPr lang="en-US" sz="1710" b="0" u="none" strike="noStrike">
              <a:solidFill>
                <a:srgbClr val="000000"/>
              </a:solidFill>
              <a:effectLst/>
              <a:uFillTx/>
              <a:latin typeface="Arial"/>
            </a:endParaRPr>
          </a:p>
          <a:p>
            <a:pPr marL="432000" indent="-354600">
              <a:lnSpc>
                <a:spcPct val="100000"/>
              </a:lnSpc>
              <a:spcBef>
                <a:spcPts val="1417"/>
              </a:spcBef>
              <a:buClr>
                <a:srgbClr val="000000"/>
              </a:buClr>
              <a:buFont typeface="Noto Sans Symbols"/>
              <a:buChar char="●"/>
              <a:tabLst>
                <a:tab algn="l" pos="0"/>
              </a:tabLst>
            </a:pPr>
            <a:r>
              <a:rPr lang="en-US" sz="1710" b="1" u="none" strike="noStrike">
                <a:solidFill>
                  <a:srgbClr val="000000"/>
                </a:solidFill>
                <a:effectLst/>
                <a:uFillTx/>
                <a:latin typeface="Arial"/>
                <a:ea typeface="Arial"/>
              </a:rPr>
              <a:t>Policy 5 </a:t>
            </a:r>
            <a:r>
              <a:rPr lang="en-US" sz="1710" b="1" u="none" strike="noStrike">
                <a:solidFill>
                  <a:srgbClr val="000000"/>
                </a:solidFill>
                <a:effectLst/>
                <a:uFillTx/>
                <a:latin typeface="Arial"/>
                <a:ea typeface="Arial"/>
              </a:rPr>
              <a:t>DUTIES </a:t>
            </a:r>
            <a:r>
              <a:rPr lang="en-US" sz="1710" b="1" u="none" strike="noStrike">
                <a:solidFill>
                  <a:srgbClr val="000000"/>
                </a:solidFill>
                <a:effectLst/>
                <a:uFillTx/>
                <a:latin typeface="Arial"/>
                <a:ea typeface="Arial"/>
              </a:rPr>
              <a:t>OF THE </a:t>
            </a:r>
            <a:r>
              <a:rPr lang="en-US" sz="1710" b="1" u="none" strike="noStrike">
                <a:solidFill>
                  <a:srgbClr val="000000"/>
                </a:solidFill>
                <a:effectLst/>
                <a:uFillTx/>
                <a:latin typeface="Arial"/>
                <a:ea typeface="Arial"/>
              </a:rPr>
              <a:t>COMMU</a:t>
            </a:r>
            <a:r>
              <a:rPr lang="en-US" sz="1710" b="1" u="none" strike="noStrike">
                <a:solidFill>
                  <a:srgbClr val="000000"/>
                </a:solidFill>
                <a:effectLst/>
                <a:uFillTx/>
                <a:latin typeface="Arial"/>
                <a:ea typeface="Arial"/>
              </a:rPr>
              <a:t>NICATI</a:t>
            </a:r>
            <a:r>
              <a:rPr lang="en-US" sz="1710" b="1" u="none" strike="noStrike">
                <a:solidFill>
                  <a:srgbClr val="000000"/>
                </a:solidFill>
                <a:effectLst/>
                <a:uFillTx/>
                <a:latin typeface="Arial"/>
                <a:ea typeface="Arial"/>
              </a:rPr>
              <a:t>ONS </a:t>
            </a:r>
            <a:r>
              <a:rPr lang="en-US" sz="1710" b="1" u="none" strike="noStrike">
                <a:solidFill>
                  <a:srgbClr val="000000"/>
                </a:solidFill>
                <a:effectLst/>
                <a:uFillTx/>
                <a:latin typeface="Arial"/>
                <a:ea typeface="Arial"/>
              </a:rPr>
              <a:t>SECRET</a:t>
            </a:r>
            <a:r>
              <a:rPr lang="en-US" sz="1710" b="1" u="none" strike="noStrike">
                <a:solidFill>
                  <a:srgbClr val="000000"/>
                </a:solidFill>
                <a:effectLst/>
                <a:uFillTx/>
                <a:latin typeface="Arial"/>
                <a:ea typeface="Arial"/>
              </a:rPr>
              <a:t>ARY</a:t>
            </a:r>
            <a:endParaRPr lang="en-US" sz="1710" b="0" u="none" strike="noStrike">
              <a:solidFill>
                <a:srgbClr val="000000"/>
              </a:solidFill>
              <a:effectLst/>
              <a:uFillTx/>
              <a:latin typeface="Arial"/>
            </a:endParaRPr>
          </a:p>
          <a:p>
            <a:pPr marL="432000" indent="-354600">
              <a:lnSpc>
                <a:spcPct val="100000"/>
              </a:lnSpc>
              <a:spcBef>
                <a:spcPts val="1417"/>
              </a:spcBef>
              <a:buClr>
                <a:srgbClr val="000000"/>
              </a:buClr>
              <a:buFont typeface="Noto Sans Symbols"/>
              <a:buChar char="●"/>
              <a:tabLst>
                <a:tab algn="l" pos="0"/>
              </a:tabLst>
            </a:pPr>
            <a:r>
              <a:rPr lang="en-US" sz="1710" b="1" u="none" strike="noStrike">
                <a:solidFill>
                  <a:srgbClr val="000000"/>
                </a:solidFill>
                <a:effectLst/>
                <a:uFillTx/>
                <a:latin typeface="Arial"/>
                <a:ea typeface="Arial"/>
              </a:rPr>
              <a:t>Policy 6 </a:t>
            </a:r>
            <a:r>
              <a:rPr lang="en-US" sz="1710" b="1" u="none" strike="noStrike">
                <a:solidFill>
                  <a:srgbClr val="000000"/>
                </a:solidFill>
                <a:effectLst/>
                <a:uFillTx/>
                <a:latin typeface="Arial"/>
                <a:ea typeface="Arial"/>
              </a:rPr>
              <a:t>HPJC </a:t>
            </a:r>
            <a:r>
              <a:rPr lang="en-US" sz="1710" b="1" u="none" strike="noStrike">
                <a:solidFill>
                  <a:srgbClr val="000000"/>
                </a:solidFill>
                <a:effectLst/>
                <a:uFillTx/>
                <a:latin typeface="Arial"/>
                <a:ea typeface="Arial"/>
              </a:rPr>
              <a:t>EVENT </a:t>
            </a:r>
            <a:r>
              <a:rPr lang="en-US" sz="1710" b="1" u="none" strike="noStrike">
                <a:solidFill>
                  <a:srgbClr val="000000"/>
                </a:solidFill>
                <a:effectLst/>
                <a:uFillTx/>
                <a:latin typeface="Arial"/>
                <a:ea typeface="Arial"/>
              </a:rPr>
              <a:t>ENDOR</a:t>
            </a:r>
            <a:r>
              <a:rPr lang="en-US" sz="1710" b="1" u="none" strike="noStrike">
                <a:solidFill>
                  <a:srgbClr val="000000"/>
                </a:solidFill>
                <a:effectLst/>
                <a:uFillTx/>
                <a:latin typeface="Arial"/>
                <a:ea typeface="Arial"/>
              </a:rPr>
              <a:t>SEMEN</a:t>
            </a:r>
            <a:r>
              <a:rPr lang="en-US" sz="1710" b="1" u="none" strike="noStrike">
                <a:solidFill>
                  <a:srgbClr val="000000"/>
                </a:solidFill>
                <a:effectLst/>
                <a:uFillTx/>
                <a:latin typeface="Arial"/>
                <a:ea typeface="Arial"/>
              </a:rPr>
              <a:t>T/COSP</a:t>
            </a:r>
            <a:r>
              <a:rPr lang="en-US" sz="1710" b="1" u="none" strike="noStrike">
                <a:solidFill>
                  <a:srgbClr val="000000"/>
                </a:solidFill>
                <a:effectLst/>
                <a:uFillTx/>
                <a:latin typeface="Arial"/>
                <a:ea typeface="Arial"/>
              </a:rPr>
              <a:t>ONSOR</a:t>
            </a:r>
            <a:r>
              <a:rPr lang="en-US" sz="1710" b="1" u="none" strike="noStrike">
                <a:solidFill>
                  <a:srgbClr val="000000"/>
                </a:solidFill>
                <a:effectLst/>
                <a:uFillTx/>
                <a:latin typeface="Arial"/>
                <a:ea typeface="Arial"/>
              </a:rPr>
              <a:t>SHIP </a:t>
            </a:r>
            <a:r>
              <a:rPr lang="en-US" sz="1710" b="1" u="none" strike="noStrike">
                <a:solidFill>
                  <a:srgbClr val="000000"/>
                </a:solidFill>
                <a:effectLst/>
                <a:uFillTx/>
                <a:latin typeface="Arial"/>
                <a:ea typeface="Arial"/>
              </a:rPr>
              <a:t>POLICY</a:t>
            </a:r>
            <a:endParaRPr lang="en-US" sz="1710" b="0" u="none" strike="noStrike">
              <a:solidFill>
                <a:srgbClr val="000000"/>
              </a:solidFill>
              <a:effectLst/>
              <a:uFillTx/>
              <a:latin typeface="Arial"/>
            </a:endParaRPr>
          </a:p>
          <a:p>
            <a:pPr marL="432000" indent="-354600">
              <a:lnSpc>
                <a:spcPct val="100000"/>
              </a:lnSpc>
              <a:spcBef>
                <a:spcPts val="1417"/>
              </a:spcBef>
              <a:buClr>
                <a:srgbClr val="000000"/>
              </a:buClr>
              <a:buFont typeface="Noto Sans Symbols"/>
              <a:buChar char="●"/>
              <a:tabLst>
                <a:tab algn="l" pos="0"/>
              </a:tabLst>
            </a:pPr>
            <a:r>
              <a:rPr lang="en-US" sz="1710" b="1" u="none" strike="noStrike">
                <a:solidFill>
                  <a:srgbClr val="000000"/>
                </a:solidFill>
                <a:effectLst/>
                <a:uFillTx/>
                <a:latin typeface="Arial"/>
                <a:ea typeface="Arial"/>
              </a:rPr>
              <a:t>Policy 7 </a:t>
            </a:r>
            <a:r>
              <a:rPr lang="en-US" sz="1710" b="1" u="none" strike="noStrike">
                <a:solidFill>
                  <a:srgbClr val="000000"/>
                </a:solidFill>
                <a:effectLst/>
                <a:uFillTx/>
                <a:latin typeface="Arial"/>
                <a:ea typeface="Arial"/>
              </a:rPr>
              <a:t>HPJC </a:t>
            </a:r>
            <a:r>
              <a:rPr lang="en-US" sz="1710" b="1" u="none" strike="noStrike">
                <a:solidFill>
                  <a:srgbClr val="000000"/>
                </a:solidFill>
                <a:effectLst/>
                <a:uFillTx/>
                <a:latin typeface="Arial"/>
                <a:ea typeface="Arial"/>
              </a:rPr>
              <a:t>CONFE</a:t>
            </a:r>
            <a:r>
              <a:rPr lang="en-US" sz="1710" b="1" u="none" strike="noStrike">
                <a:solidFill>
                  <a:srgbClr val="000000"/>
                </a:solidFill>
                <a:effectLst/>
                <a:uFillTx/>
                <a:latin typeface="Arial"/>
                <a:ea typeface="Arial"/>
              </a:rPr>
              <a:t>RENCE</a:t>
            </a:r>
            <a:r>
              <a:rPr lang="en-US" sz="1710" b="1" u="none" strike="noStrike">
                <a:solidFill>
                  <a:srgbClr val="000000"/>
                </a:solidFill>
                <a:effectLst/>
                <a:uFillTx/>
                <a:latin typeface="Arial"/>
                <a:ea typeface="Arial"/>
              </a:rPr>
              <a:t>S</a:t>
            </a:r>
            <a:endParaRPr lang="en-US" sz="1710" b="0" u="none" strike="noStrike">
              <a:solidFill>
                <a:srgbClr val="000000"/>
              </a:solidFill>
              <a:effectLst/>
              <a:uFillTx/>
              <a:latin typeface="Arial"/>
            </a:endParaRPr>
          </a:p>
          <a:p>
            <a:pPr marL="432000" indent="-354600">
              <a:lnSpc>
                <a:spcPct val="100000"/>
              </a:lnSpc>
              <a:spcBef>
                <a:spcPts val="1417"/>
              </a:spcBef>
              <a:buClr>
                <a:srgbClr val="000000"/>
              </a:buClr>
              <a:buFont typeface="Noto Sans Symbols"/>
              <a:buChar char="●"/>
              <a:tabLst>
                <a:tab algn="l" pos="0"/>
              </a:tabLst>
            </a:pPr>
            <a:r>
              <a:rPr lang="en-US" sz="1710" b="1" u="none" strike="noStrike">
                <a:solidFill>
                  <a:srgbClr val="000000"/>
                </a:solidFill>
                <a:effectLst/>
                <a:uFillTx/>
                <a:latin typeface="Arial"/>
                <a:ea typeface="Arial"/>
              </a:rPr>
              <a:t>Policy 8 </a:t>
            </a:r>
            <a:r>
              <a:rPr lang="en-US" sz="1710" b="1" u="none" strike="noStrike">
                <a:solidFill>
                  <a:srgbClr val="000000"/>
                </a:solidFill>
                <a:effectLst/>
                <a:uFillTx/>
                <a:latin typeface="Arial"/>
                <a:ea typeface="Arial"/>
              </a:rPr>
              <a:t>GUIDEL</a:t>
            </a:r>
            <a:r>
              <a:rPr lang="en-US" sz="1710" b="1" u="none" strike="noStrike">
                <a:solidFill>
                  <a:srgbClr val="000000"/>
                </a:solidFill>
                <a:effectLst/>
                <a:uFillTx/>
                <a:latin typeface="Arial"/>
                <a:ea typeface="Arial"/>
              </a:rPr>
              <a:t>INES </a:t>
            </a:r>
            <a:r>
              <a:rPr lang="en-US" sz="1710" b="1" u="none" strike="noStrike">
                <a:solidFill>
                  <a:srgbClr val="000000"/>
                </a:solidFill>
                <a:effectLst/>
                <a:uFillTx/>
                <a:latin typeface="Arial"/>
                <a:ea typeface="Arial"/>
              </a:rPr>
              <a:t>REGAR</a:t>
            </a:r>
            <a:r>
              <a:rPr lang="en-US" sz="1710" b="1" u="none" strike="noStrike">
                <a:solidFill>
                  <a:srgbClr val="000000"/>
                </a:solidFill>
                <a:effectLst/>
                <a:uFillTx/>
                <a:latin typeface="Arial"/>
                <a:ea typeface="Arial"/>
              </a:rPr>
              <a:t>DING </a:t>
            </a:r>
            <a:r>
              <a:rPr lang="en-US" sz="1710" b="1" u="none" strike="noStrike">
                <a:solidFill>
                  <a:srgbClr val="000000"/>
                </a:solidFill>
                <a:effectLst/>
                <a:uFillTx/>
                <a:latin typeface="Arial"/>
                <a:ea typeface="Arial"/>
              </a:rPr>
              <a:t>TIME </a:t>
            </a:r>
            <a:r>
              <a:rPr lang="en-US" sz="1710" b="1" u="none" strike="noStrike">
                <a:solidFill>
                  <a:srgbClr val="000000"/>
                </a:solidFill>
                <a:effectLst/>
                <a:uFillTx/>
                <a:latin typeface="Arial"/>
                <a:ea typeface="Arial"/>
              </a:rPr>
              <a:t>LIMITS </a:t>
            </a:r>
            <a:r>
              <a:rPr lang="en-US" sz="1710" b="1" u="none" strike="noStrike">
                <a:solidFill>
                  <a:srgbClr val="000000"/>
                </a:solidFill>
                <a:effectLst/>
                <a:uFillTx/>
                <a:latin typeface="Arial"/>
                <a:ea typeface="Arial"/>
              </a:rPr>
              <a:t>FOR </a:t>
            </a:r>
            <a:r>
              <a:rPr lang="en-US" sz="1710" b="1" u="none" strike="noStrike">
                <a:solidFill>
                  <a:srgbClr val="000000"/>
                </a:solidFill>
                <a:effectLst/>
                <a:uFillTx/>
                <a:latin typeface="Arial"/>
                <a:ea typeface="Arial"/>
              </a:rPr>
              <a:t>DISCUS</a:t>
            </a:r>
            <a:r>
              <a:rPr lang="en-US" sz="1710" b="1" u="none" strike="noStrike">
                <a:solidFill>
                  <a:srgbClr val="000000"/>
                </a:solidFill>
                <a:effectLst/>
                <a:uFillTx/>
                <a:latin typeface="Arial"/>
                <a:ea typeface="Arial"/>
              </a:rPr>
              <a:t>SIONS</a:t>
            </a:r>
            <a:endParaRPr lang="en-US" sz="171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Google Shape;183;p39"/>
          <p:cNvSpPr/>
          <p:nvPr/>
        </p:nvSpPr>
        <p:spPr>
          <a:xfrm>
            <a:off x="504000" y="154080"/>
            <a:ext cx="9069840" cy="94464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sng" strike="noStrike">
                <a:solidFill>
                  <a:schemeClr val="hlink"/>
                </a:solidFill>
                <a:effectLst/>
                <a:uFillTx/>
                <a:latin typeface="Arial"/>
                <a:ea typeface="Arial"/>
                <a:hlinkClick r:id="rId1"/>
              </a:rPr>
              <a:t>Policies</a:t>
            </a:r>
            <a:r>
              <a:rPr lang="en-US" sz="4400" b="1" u="none" strike="noStrike">
                <a:solidFill>
                  <a:srgbClr val="000000"/>
                </a:solidFill>
                <a:effectLst/>
                <a:uFillTx/>
                <a:latin typeface="Arial"/>
                <a:ea typeface="Arial"/>
              </a:rPr>
              <a:t> </a:t>
            </a:r>
            <a:r>
              <a:rPr lang="en-US" sz="4400" b="1" u="none" strike="noStrike">
                <a:solidFill>
                  <a:srgbClr val="000000"/>
                </a:solidFill>
                <a:effectLst/>
                <a:uFillTx/>
                <a:latin typeface="Arial"/>
                <a:ea typeface="Arial"/>
              </a:rPr>
              <a:t>Ado</a:t>
            </a:r>
            <a:r>
              <a:rPr lang="en-US" sz="4400" b="1" u="none" strike="noStrike">
                <a:solidFill>
                  <a:srgbClr val="000000"/>
                </a:solidFill>
                <a:effectLst/>
                <a:uFillTx/>
                <a:latin typeface="Arial"/>
                <a:ea typeface="Arial"/>
              </a:rPr>
              <a:t>pted </a:t>
            </a:r>
            <a:r>
              <a:rPr lang="en-US" sz="4400" b="1" u="none" strike="noStrike">
                <a:solidFill>
                  <a:srgbClr val="000000"/>
                </a:solidFill>
                <a:effectLst/>
                <a:uFillTx/>
                <a:latin typeface="Arial"/>
                <a:ea typeface="Arial"/>
              </a:rPr>
              <a:t>by </a:t>
            </a:r>
            <a:r>
              <a:rPr lang="en-US" sz="4400" b="1" u="none" strike="noStrike">
                <a:solidFill>
                  <a:srgbClr val="000000"/>
                </a:solidFill>
                <a:effectLst/>
                <a:uFillTx/>
                <a:latin typeface="Arial"/>
                <a:ea typeface="Arial"/>
              </a:rPr>
              <a:t>Boar</a:t>
            </a:r>
            <a:r>
              <a:rPr lang="en-US" sz="4400" b="1" u="none" strike="noStrike">
                <a:solidFill>
                  <a:srgbClr val="000000"/>
                </a:solidFill>
                <a:effectLst/>
                <a:uFillTx/>
                <a:latin typeface="Arial"/>
                <a:ea typeface="Arial"/>
              </a:rPr>
              <a:t>d, </a:t>
            </a:r>
            <a:r>
              <a:rPr lang="en-US" sz="4400" b="1" u="none" strike="noStrike">
                <a:solidFill>
                  <a:srgbClr val="000000"/>
                </a:solidFill>
                <a:effectLst/>
                <a:uFillTx/>
                <a:latin typeface="Arial"/>
                <a:ea typeface="Arial"/>
              </a:rPr>
              <a:t>part </a:t>
            </a:r>
            <a:r>
              <a:rPr lang="en-US" sz="4400" b="1" u="none" strike="noStrike">
                <a:solidFill>
                  <a:srgbClr val="000000"/>
                </a:solidFill>
                <a:effectLst/>
                <a:uFillTx/>
                <a:latin typeface="Arial"/>
                <a:ea typeface="Arial"/>
              </a:rPr>
              <a:t>2</a:t>
            </a:r>
            <a:endParaRPr lang="en-US" sz="4400" b="0" u="none" strike="noStrike">
              <a:solidFill>
                <a:srgbClr val="000000"/>
              </a:solidFill>
              <a:effectLst/>
              <a:uFillTx/>
              <a:latin typeface="Arial"/>
            </a:endParaRPr>
          </a:p>
        </p:txBody>
      </p:sp>
      <p:sp>
        <p:nvSpPr>
          <p:cNvPr id="117" name="Google Shape;184;p39"/>
          <p:cNvSpPr/>
          <p:nvPr/>
        </p:nvSpPr>
        <p:spPr>
          <a:xfrm>
            <a:off x="316440" y="1146600"/>
            <a:ext cx="9435240" cy="4396320"/>
          </a:xfrm>
          <a:prstGeom prst="rect">
            <a:avLst/>
          </a:prstGeom>
          <a:noFill/>
          <a:ln w="0">
            <a:noFill/>
          </a:ln>
        </p:spPr>
        <p:style>
          <a:lnRef idx="0"/>
          <a:fillRef idx="0"/>
          <a:effectRef idx="0"/>
          <a:fontRef idx="minor"/>
        </p:style>
        <p:txBody>
          <a:bodyPr lIns="0" rIns="0" tIns="0" bIns="0" anchor="t">
            <a:noAutofit/>
          </a:bodyPr>
          <a:p>
            <a:pPr marL="432000" indent="-367200">
              <a:lnSpc>
                <a:spcPct val="100000"/>
              </a:lnSpc>
              <a:buClr>
                <a:srgbClr val="000000"/>
              </a:buClr>
              <a:buFont typeface="Noto Sans Symbols"/>
              <a:buChar char="●"/>
            </a:pPr>
            <a:r>
              <a:rPr lang="en-US" sz="1500" b="1" u="none" strike="noStrike">
                <a:solidFill>
                  <a:srgbClr val="000000"/>
                </a:solidFill>
                <a:effectLst/>
                <a:uFillTx/>
                <a:latin typeface="Arial"/>
                <a:ea typeface="Arial"/>
              </a:rPr>
              <a:t>Policy 9 </a:t>
            </a:r>
            <a:r>
              <a:rPr lang="en-US" sz="1500" b="1" u="none" strike="noStrike">
                <a:solidFill>
                  <a:srgbClr val="000000"/>
                </a:solidFill>
                <a:effectLst/>
                <a:uFillTx/>
                <a:latin typeface="Arial"/>
                <a:ea typeface="Arial"/>
              </a:rPr>
              <a:t>POLICY </a:t>
            </a:r>
            <a:r>
              <a:rPr lang="en-US" sz="1500" b="1" u="none" strike="noStrike">
                <a:solidFill>
                  <a:srgbClr val="000000"/>
                </a:solidFill>
                <a:effectLst/>
                <a:uFillTx/>
                <a:latin typeface="Arial"/>
                <a:ea typeface="Arial"/>
              </a:rPr>
              <a:t>REGARDI</a:t>
            </a:r>
            <a:r>
              <a:rPr lang="en-US" sz="1500" b="1" u="none" strike="noStrike">
                <a:solidFill>
                  <a:srgbClr val="000000"/>
                </a:solidFill>
                <a:effectLst/>
                <a:uFillTx/>
                <a:latin typeface="Arial"/>
                <a:ea typeface="Arial"/>
              </a:rPr>
              <a:t>NG </a:t>
            </a:r>
            <a:r>
              <a:rPr lang="en-US" sz="1500" b="1" u="none" strike="noStrike">
                <a:solidFill>
                  <a:srgbClr val="000000"/>
                </a:solidFill>
                <a:effectLst/>
                <a:uFillTx/>
                <a:latin typeface="Arial"/>
                <a:ea typeface="Arial"/>
              </a:rPr>
              <a:t>WAIVER </a:t>
            </a:r>
            <a:r>
              <a:rPr lang="en-US" sz="1500" b="1" u="none" strike="noStrike">
                <a:solidFill>
                  <a:srgbClr val="000000"/>
                </a:solidFill>
                <a:effectLst/>
                <a:uFillTx/>
                <a:latin typeface="Arial"/>
                <a:ea typeface="Arial"/>
              </a:rPr>
              <a:t>OF DUES</a:t>
            </a:r>
            <a:endParaRPr lang="en-US" sz="1500" b="0" u="none" strike="noStrike">
              <a:solidFill>
                <a:srgbClr val="000000"/>
              </a:solidFill>
              <a:effectLst/>
              <a:uFillTx/>
              <a:latin typeface="Arial"/>
            </a:endParaRPr>
          </a:p>
          <a:p>
            <a:pPr marL="432000" indent="-367200">
              <a:lnSpc>
                <a:spcPct val="100000"/>
              </a:lnSpc>
              <a:spcBef>
                <a:spcPts val="1417"/>
              </a:spcBef>
              <a:buClr>
                <a:srgbClr val="000000"/>
              </a:buClr>
              <a:buFont typeface="Noto Sans Symbols"/>
              <a:buChar char="●"/>
            </a:pPr>
            <a:r>
              <a:rPr lang="en-US" sz="1500" b="1" u="none" strike="noStrike">
                <a:solidFill>
                  <a:srgbClr val="000000"/>
                </a:solidFill>
                <a:effectLst/>
                <a:uFillTx/>
                <a:latin typeface="Arial"/>
                <a:ea typeface="Arial"/>
              </a:rPr>
              <a:t>Policy 10 </a:t>
            </a:r>
            <a:r>
              <a:rPr lang="en-US" sz="1500" b="1" u="none" strike="noStrike">
                <a:solidFill>
                  <a:srgbClr val="000000"/>
                </a:solidFill>
                <a:effectLst/>
                <a:uFillTx/>
                <a:latin typeface="Arial"/>
                <a:ea typeface="Arial"/>
              </a:rPr>
              <a:t>POLICY </a:t>
            </a:r>
            <a:r>
              <a:rPr lang="en-US" sz="1500" b="1" u="none" strike="noStrike">
                <a:solidFill>
                  <a:srgbClr val="000000"/>
                </a:solidFill>
                <a:effectLst/>
                <a:uFillTx/>
                <a:latin typeface="Arial"/>
                <a:ea typeface="Arial"/>
              </a:rPr>
              <a:t>FOR </a:t>
            </a:r>
            <a:r>
              <a:rPr lang="en-US" sz="1500" b="1" u="none" strike="noStrike">
                <a:solidFill>
                  <a:srgbClr val="000000"/>
                </a:solidFill>
                <a:effectLst/>
                <a:uFillTx/>
                <a:latin typeface="Arial"/>
                <a:ea typeface="Arial"/>
              </a:rPr>
              <a:t>SELECTI</a:t>
            </a:r>
            <a:r>
              <a:rPr lang="en-US" sz="1500" b="1" u="none" strike="noStrike">
                <a:solidFill>
                  <a:srgbClr val="000000"/>
                </a:solidFill>
                <a:effectLst/>
                <a:uFillTx/>
                <a:latin typeface="Arial"/>
                <a:ea typeface="Arial"/>
              </a:rPr>
              <a:t>ON OF </a:t>
            </a:r>
            <a:r>
              <a:rPr lang="en-US" sz="1500" b="1" u="none" strike="noStrike">
                <a:solidFill>
                  <a:srgbClr val="000000"/>
                </a:solidFill>
                <a:effectLst/>
                <a:uFillTx/>
                <a:latin typeface="Arial"/>
                <a:ea typeface="Arial"/>
              </a:rPr>
              <a:t>HOUSTO</a:t>
            </a:r>
            <a:r>
              <a:rPr lang="en-US" sz="1500" b="1" u="none" strike="noStrike">
                <a:solidFill>
                  <a:srgbClr val="000000"/>
                </a:solidFill>
                <a:effectLst/>
                <a:uFillTx/>
                <a:latin typeface="Arial"/>
                <a:ea typeface="Arial"/>
              </a:rPr>
              <a:t>N-BASED </a:t>
            </a:r>
            <a:r>
              <a:rPr lang="en-US" sz="1500" b="1" u="none" strike="noStrike">
                <a:solidFill>
                  <a:srgbClr val="000000"/>
                </a:solidFill>
                <a:effectLst/>
                <a:uFillTx/>
                <a:latin typeface="Arial"/>
                <a:ea typeface="Arial"/>
              </a:rPr>
              <a:t>HONORE</a:t>
            </a:r>
            <a:r>
              <a:rPr lang="en-US" sz="1500" b="1" u="none" strike="noStrike">
                <a:solidFill>
                  <a:srgbClr val="000000"/>
                </a:solidFill>
                <a:effectLst/>
                <a:uFillTx/>
                <a:latin typeface="Arial"/>
                <a:ea typeface="Arial"/>
              </a:rPr>
              <a:t>ES FOR </a:t>
            </a:r>
            <a:r>
              <a:rPr lang="en-US" sz="1500" b="1" u="none" strike="noStrike">
                <a:solidFill>
                  <a:srgbClr val="000000"/>
                </a:solidFill>
                <a:effectLst/>
                <a:uFillTx/>
                <a:latin typeface="Arial"/>
                <a:ea typeface="Arial"/>
              </a:rPr>
              <a:t>HPJC </a:t>
            </a:r>
            <a:r>
              <a:rPr lang="en-US" sz="1500" b="1" u="none" strike="noStrike">
                <a:solidFill>
                  <a:srgbClr val="000000"/>
                </a:solidFill>
                <a:effectLst/>
                <a:uFillTx/>
                <a:latin typeface="Arial"/>
                <a:ea typeface="Arial"/>
              </a:rPr>
              <a:t>AWARDS </a:t>
            </a:r>
            <a:r>
              <a:rPr lang="en-US" sz="1500" b="1" u="none" strike="noStrike">
                <a:solidFill>
                  <a:srgbClr val="000000"/>
                </a:solidFill>
                <a:effectLst/>
                <a:uFillTx/>
                <a:latin typeface="Arial"/>
                <a:ea typeface="Arial"/>
              </a:rPr>
              <a:t>BANQUE</a:t>
            </a:r>
            <a:r>
              <a:rPr lang="en-US" sz="1500" b="1" u="none" strike="noStrike">
                <a:solidFill>
                  <a:srgbClr val="000000"/>
                </a:solidFill>
                <a:effectLst/>
                <a:uFillTx/>
                <a:latin typeface="Arial"/>
                <a:ea typeface="Arial"/>
              </a:rPr>
              <a:t>T</a:t>
            </a:r>
            <a:endParaRPr lang="en-US" sz="1500" b="0" u="none" strike="noStrike">
              <a:solidFill>
                <a:srgbClr val="000000"/>
              </a:solidFill>
              <a:effectLst/>
              <a:uFillTx/>
              <a:latin typeface="Arial"/>
            </a:endParaRPr>
          </a:p>
          <a:p>
            <a:pPr marL="432000" indent="-367200">
              <a:lnSpc>
                <a:spcPct val="100000"/>
              </a:lnSpc>
              <a:spcBef>
                <a:spcPts val="1417"/>
              </a:spcBef>
              <a:buClr>
                <a:srgbClr val="000000"/>
              </a:buClr>
              <a:buFont typeface="Noto Sans Symbols"/>
              <a:buChar char="●"/>
            </a:pPr>
            <a:r>
              <a:rPr lang="en-US" sz="1500" b="1" u="none" strike="noStrike">
                <a:solidFill>
                  <a:srgbClr val="000000"/>
                </a:solidFill>
                <a:effectLst/>
                <a:uFillTx/>
                <a:latin typeface="Arial"/>
                <a:ea typeface="Arial"/>
              </a:rPr>
              <a:t>Policy 11 </a:t>
            </a:r>
            <a:r>
              <a:rPr lang="en-US" sz="1500" b="1" u="none" strike="noStrike">
                <a:solidFill>
                  <a:srgbClr val="000000"/>
                </a:solidFill>
                <a:effectLst/>
                <a:uFillTx/>
                <a:latin typeface="Arial"/>
                <a:ea typeface="Arial"/>
              </a:rPr>
              <a:t>GUIDELI</a:t>
            </a:r>
            <a:r>
              <a:rPr lang="en-US" sz="1500" b="1" u="none" strike="noStrike">
                <a:solidFill>
                  <a:srgbClr val="000000"/>
                </a:solidFill>
                <a:effectLst/>
                <a:uFillTx/>
                <a:latin typeface="Arial"/>
                <a:ea typeface="Arial"/>
              </a:rPr>
              <a:t>NES FOR </a:t>
            </a:r>
            <a:r>
              <a:rPr lang="en-US" sz="1500" b="1" u="none" strike="noStrike">
                <a:solidFill>
                  <a:srgbClr val="000000"/>
                </a:solidFill>
                <a:effectLst/>
                <a:uFillTx/>
                <a:latin typeface="Arial"/>
                <a:ea typeface="Arial"/>
              </a:rPr>
              <a:t>ELECTIO</a:t>
            </a:r>
            <a:r>
              <a:rPr lang="en-US" sz="1500" b="1" u="none" strike="noStrike">
                <a:solidFill>
                  <a:srgbClr val="000000"/>
                </a:solidFill>
                <a:effectLst/>
                <a:uFillTx/>
                <a:latin typeface="Arial"/>
                <a:ea typeface="Arial"/>
              </a:rPr>
              <a:t>NS </a:t>
            </a:r>
            <a:r>
              <a:rPr lang="en-US" sz="1500" b="1" u="none" strike="noStrike">
                <a:solidFill>
                  <a:srgbClr val="000000"/>
                </a:solidFill>
                <a:effectLst/>
                <a:uFillTx/>
                <a:latin typeface="Arial"/>
                <a:ea typeface="Arial"/>
              </a:rPr>
              <a:t>COMMIT</a:t>
            </a:r>
            <a:r>
              <a:rPr lang="en-US" sz="1500" b="1" u="none" strike="noStrike">
                <a:solidFill>
                  <a:srgbClr val="000000"/>
                </a:solidFill>
                <a:effectLst/>
                <a:uFillTx/>
                <a:latin typeface="Arial"/>
                <a:ea typeface="Arial"/>
              </a:rPr>
              <a:t>TEE</a:t>
            </a:r>
            <a:endParaRPr lang="en-US" sz="1500" b="0" u="none" strike="noStrike">
              <a:solidFill>
                <a:srgbClr val="000000"/>
              </a:solidFill>
              <a:effectLst/>
              <a:uFillTx/>
              <a:latin typeface="Arial"/>
            </a:endParaRPr>
          </a:p>
          <a:p>
            <a:pPr marL="432000" indent="-367200">
              <a:lnSpc>
                <a:spcPct val="100000"/>
              </a:lnSpc>
              <a:spcBef>
                <a:spcPts val="1417"/>
              </a:spcBef>
              <a:buClr>
                <a:srgbClr val="000000"/>
              </a:buClr>
              <a:buFont typeface="Noto Sans Symbols"/>
              <a:buChar char="●"/>
            </a:pPr>
            <a:r>
              <a:rPr lang="en-US" sz="1500" b="1" u="none" strike="noStrike">
                <a:solidFill>
                  <a:srgbClr val="000000"/>
                </a:solidFill>
                <a:effectLst/>
                <a:uFillTx/>
                <a:latin typeface="Arial"/>
                <a:ea typeface="Arial"/>
              </a:rPr>
              <a:t>Policy 12 </a:t>
            </a:r>
            <a:r>
              <a:rPr lang="en-US" sz="1500" b="1" u="none" strike="noStrike">
                <a:solidFill>
                  <a:srgbClr val="000000"/>
                </a:solidFill>
                <a:effectLst/>
                <a:uFillTx/>
                <a:latin typeface="Arial"/>
                <a:ea typeface="Arial"/>
              </a:rPr>
              <a:t>ACCEPTI</a:t>
            </a:r>
            <a:r>
              <a:rPr lang="en-US" sz="1500" b="1" u="none" strike="noStrike">
                <a:solidFill>
                  <a:srgbClr val="000000"/>
                </a:solidFill>
                <a:effectLst/>
                <a:uFillTx/>
                <a:latin typeface="Arial"/>
                <a:ea typeface="Arial"/>
              </a:rPr>
              <a:t>NG </a:t>
            </a:r>
            <a:r>
              <a:rPr lang="en-US" sz="1500" b="1" u="none" strike="noStrike">
                <a:solidFill>
                  <a:srgbClr val="000000"/>
                </a:solidFill>
                <a:effectLst/>
                <a:uFillTx/>
                <a:latin typeface="Arial"/>
                <a:ea typeface="Arial"/>
              </a:rPr>
              <a:t>GRANTS </a:t>
            </a:r>
            <a:r>
              <a:rPr lang="en-US" sz="1500" b="1" u="none" strike="noStrike">
                <a:solidFill>
                  <a:srgbClr val="000000"/>
                </a:solidFill>
                <a:effectLst/>
                <a:uFillTx/>
                <a:latin typeface="Arial"/>
                <a:ea typeface="Arial"/>
              </a:rPr>
              <a:t>FOR </a:t>
            </a:r>
            <a:r>
              <a:rPr lang="en-US" sz="1500" b="1" u="none" strike="noStrike">
                <a:solidFill>
                  <a:srgbClr val="000000"/>
                </a:solidFill>
                <a:effectLst/>
                <a:uFillTx/>
                <a:latin typeface="Arial"/>
                <a:ea typeface="Arial"/>
              </a:rPr>
              <a:t>MEMBER </a:t>
            </a:r>
            <a:r>
              <a:rPr lang="en-US" sz="1500" b="1" u="none" strike="noStrike">
                <a:solidFill>
                  <a:srgbClr val="000000"/>
                </a:solidFill>
                <a:effectLst/>
                <a:uFillTx/>
                <a:latin typeface="Arial"/>
                <a:ea typeface="Arial"/>
              </a:rPr>
              <a:t>ORGANIZ</a:t>
            </a:r>
            <a:r>
              <a:rPr lang="en-US" sz="1500" b="1" u="none" strike="noStrike">
                <a:solidFill>
                  <a:srgbClr val="000000"/>
                </a:solidFill>
                <a:effectLst/>
                <a:uFillTx/>
                <a:latin typeface="Arial"/>
                <a:ea typeface="Arial"/>
              </a:rPr>
              <a:t>ATIONS</a:t>
            </a:r>
            <a:endParaRPr lang="en-US" sz="1500" b="0" u="none" strike="noStrike">
              <a:solidFill>
                <a:srgbClr val="000000"/>
              </a:solidFill>
              <a:effectLst/>
              <a:uFillTx/>
              <a:latin typeface="Arial"/>
            </a:endParaRPr>
          </a:p>
          <a:p>
            <a:pPr marL="432000" indent="-367200">
              <a:lnSpc>
                <a:spcPct val="100000"/>
              </a:lnSpc>
              <a:spcBef>
                <a:spcPts val="1417"/>
              </a:spcBef>
              <a:buClr>
                <a:srgbClr val="000000"/>
              </a:buClr>
              <a:buFont typeface="Noto Sans Symbols"/>
              <a:buChar char="●"/>
            </a:pPr>
            <a:r>
              <a:rPr lang="en-US" sz="1500" b="1" u="none" strike="noStrike">
                <a:solidFill>
                  <a:srgbClr val="000000"/>
                </a:solidFill>
                <a:effectLst/>
                <a:uFillTx/>
                <a:latin typeface="Arial"/>
                <a:ea typeface="Arial"/>
              </a:rPr>
              <a:t>Policy 13 </a:t>
            </a:r>
            <a:r>
              <a:rPr lang="en-US" sz="1500" b="1" u="none" strike="noStrike">
                <a:solidFill>
                  <a:srgbClr val="000000"/>
                </a:solidFill>
                <a:effectLst/>
                <a:uFillTx/>
                <a:latin typeface="Arial"/>
                <a:ea typeface="Arial"/>
              </a:rPr>
              <a:t>PLANNIN</a:t>
            </a:r>
            <a:r>
              <a:rPr lang="en-US" sz="1500" b="1" u="none" strike="noStrike">
                <a:solidFill>
                  <a:srgbClr val="000000"/>
                </a:solidFill>
                <a:effectLst/>
                <a:uFillTx/>
                <a:latin typeface="Arial"/>
                <a:ea typeface="Arial"/>
              </a:rPr>
              <a:t>G AND </a:t>
            </a:r>
            <a:r>
              <a:rPr lang="en-US" sz="1500" b="1" u="none" strike="noStrike">
                <a:solidFill>
                  <a:srgbClr val="000000"/>
                </a:solidFill>
                <a:effectLst/>
                <a:uFillTx/>
                <a:latin typeface="Arial"/>
                <a:ea typeface="Arial"/>
              </a:rPr>
              <a:t>BUDGETI</a:t>
            </a:r>
            <a:r>
              <a:rPr lang="en-US" sz="1500" b="1" u="none" strike="noStrike">
                <a:solidFill>
                  <a:srgbClr val="000000"/>
                </a:solidFill>
                <a:effectLst/>
                <a:uFillTx/>
                <a:latin typeface="Arial"/>
                <a:ea typeface="Arial"/>
              </a:rPr>
              <a:t>NG</a:t>
            </a:r>
            <a:endParaRPr lang="en-US" sz="1500" b="0" u="none" strike="noStrike">
              <a:solidFill>
                <a:srgbClr val="000000"/>
              </a:solidFill>
              <a:effectLst/>
              <a:uFillTx/>
              <a:latin typeface="Arial"/>
            </a:endParaRPr>
          </a:p>
          <a:p>
            <a:pPr marL="432000" indent="-367200">
              <a:lnSpc>
                <a:spcPct val="100000"/>
              </a:lnSpc>
              <a:spcBef>
                <a:spcPts val="1417"/>
              </a:spcBef>
              <a:buClr>
                <a:srgbClr val="000000"/>
              </a:buClr>
              <a:buFont typeface="Noto Sans Symbols"/>
              <a:buChar char="●"/>
            </a:pPr>
            <a:r>
              <a:rPr lang="en-US" sz="1500" b="1" u="none" strike="noStrike">
                <a:solidFill>
                  <a:srgbClr val="000000"/>
                </a:solidFill>
                <a:effectLst/>
                <a:uFillTx/>
                <a:latin typeface="Arial"/>
                <a:ea typeface="Arial"/>
              </a:rPr>
              <a:t>Policy 14 </a:t>
            </a:r>
            <a:r>
              <a:rPr lang="en-US" sz="1500" b="1" u="none" strike="noStrike">
                <a:solidFill>
                  <a:srgbClr val="000000"/>
                </a:solidFill>
                <a:effectLst/>
                <a:uFillTx/>
                <a:latin typeface="Arial"/>
                <a:ea typeface="Arial"/>
              </a:rPr>
              <a:t>TWICE-</a:t>
            </a:r>
            <a:r>
              <a:rPr lang="en-US" sz="1500" b="1" u="none" strike="noStrike">
                <a:solidFill>
                  <a:srgbClr val="000000"/>
                </a:solidFill>
                <a:effectLst/>
                <a:uFillTx/>
                <a:latin typeface="Arial"/>
                <a:ea typeface="Arial"/>
              </a:rPr>
              <a:t>MONTHL</a:t>
            </a:r>
            <a:r>
              <a:rPr lang="en-US" sz="1500" b="1" u="none" strike="noStrike">
                <a:solidFill>
                  <a:srgbClr val="000000"/>
                </a:solidFill>
                <a:effectLst/>
                <a:uFillTx/>
                <a:latin typeface="Arial"/>
                <a:ea typeface="Arial"/>
              </a:rPr>
              <a:t>Y E-MAIL </a:t>
            </a:r>
            <a:r>
              <a:rPr lang="en-US" sz="1500" b="1" u="none" strike="noStrike">
                <a:solidFill>
                  <a:srgbClr val="000000"/>
                </a:solidFill>
                <a:effectLst/>
                <a:uFillTx/>
                <a:latin typeface="Arial"/>
                <a:ea typeface="Arial"/>
              </a:rPr>
              <a:t>CALEND</a:t>
            </a:r>
            <a:r>
              <a:rPr lang="en-US" sz="1500" b="1" u="none" strike="noStrike">
                <a:solidFill>
                  <a:srgbClr val="000000"/>
                </a:solidFill>
                <a:effectLst/>
                <a:uFillTx/>
                <a:latin typeface="Arial"/>
                <a:ea typeface="Arial"/>
              </a:rPr>
              <a:t>AR: </a:t>
            </a:r>
            <a:r>
              <a:rPr lang="en-US" sz="1500" b="1" u="none" strike="noStrike">
                <a:solidFill>
                  <a:srgbClr val="000000"/>
                </a:solidFill>
                <a:effectLst/>
                <a:uFillTx/>
                <a:latin typeface="Arial"/>
                <a:ea typeface="Arial"/>
              </a:rPr>
              <a:t>GUIDELI</a:t>
            </a:r>
            <a:r>
              <a:rPr lang="en-US" sz="1500" b="1" u="none" strike="noStrike">
                <a:solidFill>
                  <a:srgbClr val="000000"/>
                </a:solidFill>
                <a:effectLst/>
                <a:uFillTx/>
                <a:latin typeface="Arial"/>
                <a:ea typeface="Arial"/>
              </a:rPr>
              <a:t>NES FOR </a:t>
            </a:r>
            <a:r>
              <a:rPr lang="en-US" sz="1500" b="1" u="none" strike="noStrike">
                <a:solidFill>
                  <a:srgbClr val="000000"/>
                </a:solidFill>
                <a:effectLst/>
                <a:uFillTx/>
                <a:latin typeface="Arial"/>
                <a:ea typeface="Arial"/>
              </a:rPr>
              <a:t>INCLUSI</a:t>
            </a:r>
            <a:r>
              <a:rPr lang="en-US" sz="1500" b="1" u="none" strike="noStrike">
                <a:solidFill>
                  <a:srgbClr val="000000"/>
                </a:solidFill>
                <a:effectLst/>
                <a:uFillTx/>
                <a:latin typeface="Arial"/>
                <a:ea typeface="Arial"/>
              </a:rPr>
              <a:t>ON OF </a:t>
            </a:r>
            <a:r>
              <a:rPr lang="en-US" sz="1500" b="1" u="none" strike="noStrike">
                <a:solidFill>
                  <a:srgbClr val="000000"/>
                </a:solidFill>
                <a:effectLst/>
                <a:uFillTx/>
                <a:latin typeface="Arial"/>
                <a:ea typeface="Arial"/>
              </a:rPr>
              <a:t>EVENTS</a:t>
            </a:r>
            <a:endParaRPr lang="en-US" sz="1500" b="0" u="none" strike="noStrike">
              <a:solidFill>
                <a:srgbClr val="000000"/>
              </a:solidFill>
              <a:effectLst/>
              <a:uFillTx/>
              <a:latin typeface="Arial"/>
            </a:endParaRPr>
          </a:p>
          <a:p>
            <a:pPr marL="432000" indent="-367200">
              <a:lnSpc>
                <a:spcPct val="100000"/>
              </a:lnSpc>
              <a:spcBef>
                <a:spcPts val="1417"/>
              </a:spcBef>
              <a:buClr>
                <a:srgbClr val="000000"/>
              </a:buClr>
              <a:buFont typeface="Noto Sans Symbols"/>
              <a:buChar char="●"/>
            </a:pPr>
            <a:r>
              <a:rPr lang="en-US" sz="1500" b="1" u="none" strike="noStrike">
                <a:solidFill>
                  <a:srgbClr val="000000"/>
                </a:solidFill>
                <a:effectLst/>
                <a:uFillTx/>
                <a:latin typeface="Arial"/>
                <a:ea typeface="Arial"/>
              </a:rPr>
              <a:t>Policy 15 </a:t>
            </a:r>
            <a:r>
              <a:rPr lang="en-US" sz="1500" b="1" u="none" strike="noStrike">
                <a:solidFill>
                  <a:srgbClr val="000000"/>
                </a:solidFill>
                <a:effectLst/>
                <a:uFillTx/>
                <a:latin typeface="Arial"/>
                <a:ea typeface="Arial"/>
              </a:rPr>
              <a:t>NUMBER </a:t>
            </a:r>
            <a:r>
              <a:rPr lang="en-US" sz="1500" b="1" u="none" strike="noStrike">
                <a:solidFill>
                  <a:srgbClr val="000000"/>
                </a:solidFill>
                <a:effectLst/>
                <a:uFillTx/>
                <a:latin typeface="Arial"/>
                <a:ea typeface="Arial"/>
              </a:rPr>
              <a:t>OF </a:t>
            </a:r>
            <a:r>
              <a:rPr lang="en-US" sz="1500" b="1" u="none" strike="noStrike">
                <a:solidFill>
                  <a:srgbClr val="000000"/>
                </a:solidFill>
                <a:effectLst/>
                <a:uFillTx/>
                <a:latin typeface="Arial"/>
                <a:ea typeface="Arial"/>
              </a:rPr>
              <a:t>INDIVIDU</a:t>
            </a:r>
            <a:r>
              <a:rPr lang="en-US" sz="1500" b="1" u="none" strike="noStrike">
                <a:solidFill>
                  <a:srgbClr val="000000"/>
                </a:solidFill>
                <a:effectLst/>
                <a:uFillTx/>
                <a:latin typeface="Arial"/>
                <a:ea typeface="Arial"/>
              </a:rPr>
              <a:t>AL </a:t>
            </a:r>
            <a:r>
              <a:rPr lang="en-US" sz="1500" b="1" u="none" strike="noStrike">
                <a:solidFill>
                  <a:srgbClr val="000000"/>
                </a:solidFill>
                <a:effectLst/>
                <a:uFillTx/>
                <a:latin typeface="Arial"/>
                <a:ea typeface="Arial"/>
              </a:rPr>
              <a:t>MEMBER</a:t>
            </a:r>
            <a:r>
              <a:rPr lang="en-US" sz="1500" b="1" u="none" strike="noStrike">
                <a:solidFill>
                  <a:srgbClr val="000000"/>
                </a:solidFill>
                <a:effectLst/>
                <a:uFillTx/>
                <a:latin typeface="Arial"/>
                <a:ea typeface="Arial"/>
              </a:rPr>
              <a:t>S ON </a:t>
            </a:r>
            <a:r>
              <a:rPr lang="en-US" sz="1500" b="1" u="none" strike="noStrike">
                <a:solidFill>
                  <a:srgbClr val="000000"/>
                </a:solidFill>
                <a:effectLst/>
                <a:uFillTx/>
                <a:latin typeface="Arial"/>
                <a:ea typeface="Arial"/>
              </a:rPr>
              <a:t>BOARD</a:t>
            </a:r>
            <a:endParaRPr lang="en-US" sz="1500" b="0" u="none" strike="noStrike">
              <a:solidFill>
                <a:srgbClr val="000000"/>
              </a:solidFill>
              <a:effectLst/>
              <a:uFillTx/>
              <a:latin typeface="Arial"/>
            </a:endParaRPr>
          </a:p>
          <a:p>
            <a:pPr marL="432000" indent="-367200">
              <a:lnSpc>
                <a:spcPct val="100000"/>
              </a:lnSpc>
              <a:spcBef>
                <a:spcPts val="1417"/>
              </a:spcBef>
              <a:buClr>
                <a:srgbClr val="000000"/>
              </a:buClr>
              <a:buFont typeface="Noto Sans Symbols"/>
              <a:buChar char="●"/>
            </a:pPr>
            <a:r>
              <a:rPr lang="en-US" sz="1500" b="1" u="none" strike="noStrike">
                <a:solidFill>
                  <a:srgbClr val="000000"/>
                </a:solidFill>
                <a:effectLst/>
                <a:uFillTx/>
                <a:latin typeface="Arial"/>
                <a:ea typeface="Arial"/>
              </a:rPr>
              <a:t>Policy 16 </a:t>
            </a:r>
            <a:r>
              <a:rPr lang="en-US" sz="1500" b="1" u="none" strike="noStrike">
                <a:solidFill>
                  <a:srgbClr val="000000"/>
                </a:solidFill>
                <a:effectLst/>
                <a:uFillTx/>
                <a:latin typeface="Arial"/>
                <a:ea typeface="Arial"/>
              </a:rPr>
              <a:t>SOLICITI</a:t>
            </a:r>
            <a:r>
              <a:rPr lang="en-US" sz="1500" b="1" u="none" strike="noStrike">
                <a:solidFill>
                  <a:srgbClr val="000000"/>
                </a:solidFill>
                <a:effectLst/>
                <a:uFillTx/>
                <a:latin typeface="Arial"/>
                <a:ea typeface="Arial"/>
              </a:rPr>
              <a:t>NG &amp; </a:t>
            </a:r>
            <a:r>
              <a:rPr lang="en-US" sz="1500" b="1" u="none" strike="noStrike">
                <a:solidFill>
                  <a:srgbClr val="000000"/>
                </a:solidFill>
                <a:effectLst/>
                <a:uFillTx/>
                <a:latin typeface="Arial"/>
                <a:ea typeface="Arial"/>
              </a:rPr>
              <a:t>ACCEPTI</a:t>
            </a:r>
            <a:r>
              <a:rPr lang="en-US" sz="1500" b="1" u="none" strike="noStrike">
                <a:solidFill>
                  <a:srgbClr val="000000"/>
                </a:solidFill>
                <a:effectLst/>
                <a:uFillTx/>
                <a:latin typeface="Arial"/>
                <a:ea typeface="Arial"/>
              </a:rPr>
              <a:t>NG </a:t>
            </a:r>
            <a:r>
              <a:rPr lang="en-US" sz="1500" b="1" u="none" strike="noStrike">
                <a:solidFill>
                  <a:srgbClr val="000000"/>
                </a:solidFill>
                <a:effectLst/>
                <a:uFillTx/>
                <a:latin typeface="Arial"/>
                <a:ea typeface="Arial"/>
              </a:rPr>
              <a:t>GRANTS </a:t>
            </a:r>
            <a:r>
              <a:rPr lang="en-US" sz="1500" b="1" u="none" strike="noStrike">
                <a:solidFill>
                  <a:srgbClr val="000000"/>
                </a:solidFill>
                <a:effectLst/>
                <a:uFillTx/>
                <a:latin typeface="Arial"/>
                <a:ea typeface="Arial"/>
              </a:rPr>
              <a:t>FOR </a:t>
            </a:r>
            <a:r>
              <a:rPr lang="en-US" sz="1500" b="1" u="none" strike="noStrike">
                <a:solidFill>
                  <a:srgbClr val="000000"/>
                </a:solidFill>
                <a:effectLst/>
                <a:uFillTx/>
                <a:latin typeface="Arial"/>
                <a:ea typeface="Arial"/>
              </a:rPr>
              <a:t>HPJC</a:t>
            </a:r>
            <a:endParaRPr lang="en-US" sz="1500" b="0" u="none" strike="noStrike">
              <a:solidFill>
                <a:srgbClr val="000000"/>
              </a:solidFill>
              <a:effectLst/>
              <a:uFillTx/>
              <a:latin typeface="Arial"/>
            </a:endParaRPr>
          </a:p>
          <a:p>
            <a:pPr marL="432000" indent="-367200">
              <a:lnSpc>
                <a:spcPct val="100000"/>
              </a:lnSpc>
              <a:spcBef>
                <a:spcPts val="1417"/>
              </a:spcBef>
              <a:buClr>
                <a:srgbClr val="000000"/>
              </a:buClr>
              <a:buFont typeface="Noto Sans Symbols"/>
              <a:buChar char="●"/>
            </a:pPr>
            <a:r>
              <a:rPr lang="en-US" sz="1500" b="1" u="none" strike="noStrike">
                <a:solidFill>
                  <a:srgbClr val="000000"/>
                </a:solidFill>
                <a:effectLst/>
                <a:uFillTx/>
                <a:latin typeface="Arial"/>
                <a:ea typeface="Arial"/>
              </a:rPr>
              <a:t>Policy 17 </a:t>
            </a:r>
            <a:r>
              <a:rPr lang="en-US" sz="1500" b="1" u="none" strike="noStrike">
                <a:solidFill>
                  <a:srgbClr val="000000"/>
                </a:solidFill>
                <a:effectLst/>
                <a:uFillTx/>
                <a:latin typeface="Arial"/>
                <a:ea typeface="Arial"/>
              </a:rPr>
              <a:t>TWO </a:t>
            </a:r>
            <a:r>
              <a:rPr lang="en-US" sz="1500" b="1" u="none" strike="noStrike">
                <a:solidFill>
                  <a:srgbClr val="000000"/>
                </a:solidFill>
                <a:effectLst/>
                <a:uFillTx/>
                <a:latin typeface="Arial"/>
                <a:ea typeface="Arial"/>
              </a:rPr>
              <a:t>AUTHORI</a:t>
            </a:r>
            <a:r>
              <a:rPr lang="en-US" sz="1500" b="1" u="none" strike="noStrike">
                <a:solidFill>
                  <a:srgbClr val="000000"/>
                </a:solidFill>
                <a:effectLst/>
                <a:uFillTx/>
                <a:latin typeface="Arial"/>
                <a:ea typeface="Arial"/>
              </a:rPr>
              <a:t>ZATIONS </a:t>
            </a:r>
            <a:r>
              <a:rPr lang="en-US" sz="1500" b="1" u="none" strike="noStrike">
                <a:solidFill>
                  <a:srgbClr val="000000"/>
                </a:solidFill>
                <a:effectLst/>
                <a:uFillTx/>
                <a:latin typeface="Arial"/>
                <a:ea typeface="Arial"/>
              </a:rPr>
              <a:t>- HPJC </a:t>
            </a:r>
            <a:r>
              <a:rPr lang="en-US" sz="1500" b="1" u="none" strike="noStrike">
                <a:solidFill>
                  <a:srgbClr val="000000"/>
                </a:solidFill>
                <a:effectLst/>
                <a:uFillTx/>
                <a:latin typeface="Arial"/>
                <a:ea typeface="Arial"/>
              </a:rPr>
              <a:t>CHECKS </a:t>
            </a:r>
            <a:r>
              <a:rPr lang="en-US" sz="1500" b="1" u="none" strike="noStrike">
                <a:solidFill>
                  <a:srgbClr val="000000"/>
                </a:solidFill>
                <a:effectLst/>
                <a:uFillTx/>
                <a:latin typeface="Arial"/>
                <a:ea typeface="Arial"/>
              </a:rPr>
              <a:t>&amp; EFT </a:t>
            </a:r>
            <a:r>
              <a:rPr lang="en-US" sz="1500" b="1" u="none" strike="noStrike">
                <a:solidFill>
                  <a:srgbClr val="000000"/>
                </a:solidFill>
                <a:effectLst/>
                <a:uFillTx/>
                <a:latin typeface="Arial"/>
                <a:ea typeface="Arial"/>
              </a:rPr>
              <a:t>TRANSA</a:t>
            </a:r>
            <a:r>
              <a:rPr lang="en-US" sz="1500" b="1" u="none" strike="noStrike">
                <a:solidFill>
                  <a:srgbClr val="000000"/>
                </a:solidFill>
                <a:effectLst/>
                <a:uFillTx/>
                <a:latin typeface="Arial"/>
                <a:ea typeface="Arial"/>
              </a:rPr>
              <a:t>CTIONS</a:t>
            </a:r>
            <a:endParaRPr lang="en-US" sz="1500" b="0" u="none" strike="noStrike">
              <a:solidFill>
                <a:srgbClr val="000000"/>
              </a:solidFill>
              <a:effectLst/>
              <a:uFillTx/>
              <a:latin typeface="Arial"/>
            </a:endParaRPr>
          </a:p>
          <a:p>
            <a:pPr marL="457200">
              <a:lnSpc>
                <a:spcPct val="100000"/>
              </a:lnSpc>
              <a:spcBef>
                <a:spcPts val="1417"/>
              </a:spcBef>
              <a:tabLst>
                <a:tab algn="l" pos="0"/>
              </a:tabLst>
            </a:pPr>
            <a:endParaRPr lang="en-US" sz="600" b="0" u="none" strike="noStrike">
              <a:solidFill>
                <a:srgbClr val="000000"/>
              </a:solidFill>
              <a:effectLst/>
              <a:uFillTx/>
              <a:latin typeface="Arial"/>
            </a:endParaRPr>
          </a:p>
          <a:p>
            <a:pPr marL="457200">
              <a:lnSpc>
                <a:spcPct val="100000"/>
              </a:lnSpc>
              <a:tabLst>
                <a:tab algn="l" pos="0"/>
              </a:tabLst>
            </a:pPr>
            <a:r>
              <a:rPr lang="en-US" sz="1710" b="1" u="none" strike="noStrike">
                <a:solidFill>
                  <a:schemeClr val="dk1"/>
                </a:solidFill>
                <a:effectLst/>
                <a:uFillTx/>
                <a:latin typeface="Arial"/>
                <a:ea typeface="Arial"/>
              </a:rPr>
              <a:t>Issue </a:t>
            </a:r>
            <a:r>
              <a:rPr lang="en-US" sz="1710" b="1" u="none" strike="noStrike">
                <a:solidFill>
                  <a:schemeClr val="dk1"/>
                </a:solidFill>
                <a:effectLst/>
                <a:uFillTx/>
                <a:latin typeface="Arial"/>
                <a:ea typeface="Arial"/>
              </a:rPr>
              <a:t>Positio</a:t>
            </a:r>
            <a:r>
              <a:rPr lang="en-US" sz="1710" b="1" u="none" strike="noStrike">
                <a:solidFill>
                  <a:schemeClr val="dk1"/>
                </a:solidFill>
                <a:effectLst/>
                <a:uFillTx/>
                <a:latin typeface="Arial"/>
                <a:ea typeface="Arial"/>
              </a:rPr>
              <a:t>ns that </a:t>
            </a:r>
            <a:r>
              <a:rPr lang="en-US" sz="1710" b="1" u="none" strike="noStrike">
                <a:solidFill>
                  <a:schemeClr val="dk1"/>
                </a:solidFill>
                <a:effectLst/>
                <a:uFillTx/>
                <a:latin typeface="Arial"/>
                <a:ea typeface="Arial"/>
              </a:rPr>
              <a:t>HPJC </a:t>
            </a:r>
            <a:r>
              <a:rPr lang="en-US" sz="1710" b="1" u="none" strike="noStrike">
                <a:solidFill>
                  <a:schemeClr val="dk1"/>
                </a:solidFill>
                <a:effectLst/>
                <a:uFillTx/>
                <a:latin typeface="Arial"/>
                <a:ea typeface="Arial"/>
              </a:rPr>
              <a:t>has </a:t>
            </a:r>
            <a:r>
              <a:rPr lang="en-US" sz="1710" b="1" u="none" strike="noStrike">
                <a:solidFill>
                  <a:schemeClr val="dk1"/>
                </a:solidFill>
                <a:effectLst/>
                <a:uFillTx/>
                <a:latin typeface="Arial"/>
                <a:ea typeface="Arial"/>
              </a:rPr>
              <a:t>taken </a:t>
            </a:r>
            <a:r>
              <a:rPr lang="en-US" sz="1710" b="1" u="none" strike="noStrike">
                <a:solidFill>
                  <a:schemeClr val="dk1"/>
                </a:solidFill>
                <a:effectLst/>
                <a:uFillTx/>
                <a:latin typeface="Arial"/>
                <a:ea typeface="Arial"/>
              </a:rPr>
              <a:t>are also </a:t>
            </a:r>
            <a:r>
              <a:rPr lang="en-US" sz="1710" b="1" u="none" strike="noStrike">
                <a:solidFill>
                  <a:schemeClr val="dk1"/>
                </a:solidFill>
                <a:effectLst/>
                <a:uFillTx/>
                <a:latin typeface="Arial"/>
                <a:ea typeface="Arial"/>
              </a:rPr>
              <a:t>in the </a:t>
            </a:r>
            <a:r>
              <a:rPr lang="en-US" sz="1710" b="1" u="none" strike="noStrike">
                <a:solidFill>
                  <a:schemeClr val="dk1"/>
                </a:solidFill>
                <a:effectLst/>
                <a:uFillTx/>
                <a:latin typeface="Arial"/>
                <a:ea typeface="Arial"/>
              </a:rPr>
              <a:t>Policies </a:t>
            </a:r>
            <a:r>
              <a:rPr lang="en-US" sz="1710" b="1" u="none" strike="noStrike">
                <a:solidFill>
                  <a:schemeClr val="dk1"/>
                </a:solidFill>
                <a:effectLst/>
                <a:uFillTx/>
                <a:latin typeface="Arial"/>
                <a:ea typeface="Arial"/>
              </a:rPr>
              <a:t>docume</a:t>
            </a:r>
            <a:r>
              <a:rPr lang="en-US" sz="1710" b="1" u="none" strike="noStrike">
                <a:solidFill>
                  <a:schemeClr val="dk1"/>
                </a:solidFill>
                <a:effectLst/>
                <a:uFillTx/>
                <a:latin typeface="Arial"/>
                <a:ea typeface="Arial"/>
              </a:rPr>
              <a:t>nt. </a:t>
            </a:r>
            <a:endParaRPr lang="en-US" sz="171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Google Shape;189;p40"/>
          <p:cNvSpPr/>
          <p:nvPr/>
        </p:nvSpPr>
        <p:spPr>
          <a:xfrm>
            <a:off x="295920" y="411480"/>
            <a:ext cx="9488160" cy="335556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4800" b="1" u="none" strike="noStrike">
                <a:solidFill>
                  <a:srgbClr val="000000"/>
                </a:solidFill>
                <a:effectLst/>
                <a:uFillTx/>
                <a:latin typeface="Arial"/>
                <a:ea typeface="Arial"/>
              </a:rPr>
              <a:t>Fina</a:t>
            </a:r>
            <a:r>
              <a:rPr lang="en-US" sz="4800" b="1" u="none" strike="noStrike">
                <a:solidFill>
                  <a:srgbClr val="000000"/>
                </a:solidFill>
                <a:effectLst/>
                <a:uFillTx/>
                <a:latin typeface="Arial"/>
                <a:ea typeface="Arial"/>
              </a:rPr>
              <a:t>nce</a:t>
            </a:r>
            <a:r>
              <a:rPr lang="en-US" sz="4800" b="1" u="none" strike="noStrike">
                <a:solidFill>
                  <a:srgbClr val="000000"/>
                </a:solidFill>
                <a:effectLst/>
                <a:uFillTx/>
                <a:latin typeface="Arial"/>
                <a:ea typeface="Arial"/>
              </a:rPr>
              <a:t>s</a:t>
            </a:r>
            <a:endParaRPr lang="en-US" sz="4800" b="0" u="none" strike="noStrike">
              <a:solidFill>
                <a:srgbClr val="000000"/>
              </a:solidFill>
              <a:effectLst/>
              <a:uFillTx/>
              <a:latin typeface="Arial"/>
            </a:endParaRPr>
          </a:p>
          <a:p>
            <a:pPr>
              <a:lnSpc>
                <a:spcPct val="100000"/>
              </a:lnSpc>
              <a:tabLst>
                <a:tab algn="l" pos="0"/>
              </a:tabLst>
            </a:pPr>
            <a:endParaRPr lang="en-US" sz="3600" b="0" u="none" strike="noStrike">
              <a:solidFill>
                <a:srgbClr val="000000"/>
              </a:solidFill>
              <a:effectLst/>
              <a:uFillTx/>
              <a:latin typeface="Arial"/>
            </a:endParaRPr>
          </a:p>
          <a:p>
            <a:pPr marL="457200" indent="-457200">
              <a:lnSpc>
                <a:spcPct val="115000"/>
              </a:lnSpc>
              <a:buClr>
                <a:srgbClr val="000000"/>
              </a:buClr>
              <a:buFont typeface="Arial"/>
              <a:buChar char="●"/>
              <a:tabLst>
                <a:tab algn="l" pos="0"/>
              </a:tabLst>
            </a:pPr>
            <a:r>
              <a:rPr lang="en-US" sz="3600" b="0" u="none" strike="noStrike">
                <a:solidFill>
                  <a:srgbClr val="000000"/>
                </a:solidFill>
                <a:effectLst/>
                <a:uFillTx/>
                <a:latin typeface="Arial"/>
                <a:ea typeface="Arial"/>
              </a:rPr>
              <a:t>Soft</a:t>
            </a:r>
            <a:r>
              <a:rPr lang="en-US" sz="3600" b="0" u="none" strike="noStrike">
                <a:solidFill>
                  <a:srgbClr val="000000"/>
                </a:solidFill>
                <a:effectLst/>
                <a:uFillTx/>
                <a:latin typeface="Arial"/>
                <a:ea typeface="Arial"/>
              </a:rPr>
              <a:t>war</a:t>
            </a:r>
            <a:r>
              <a:rPr lang="en-US" sz="3600" b="0" u="none" strike="noStrike">
                <a:solidFill>
                  <a:srgbClr val="000000"/>
                </a:solidFill>
                <a:effectLst/>
                <a:uFillTx/>
                <a:latin typeface="Arial"/>
                <a:ea typeface="Arial"/>
              </a:rPr>
              <a:t>e </a:t>
            </a:r>
            <a:r>
              <a:rPr lang="en-US" sz="3600" b="0" u="none" strike="noStrike">
                <a:solidFill>
                  <a:srgbClr val="000000"/>
                </a:solidFill>
                <a:effectLst/>
                <a:uFillTx/>
                <a:latin typeface="Arial"/>
                <a:ea typeface="Arial"/>
              </a:rPr>
              <a:t>tool</a:t>
            </a:r>
            <a:r>
              <a:rPr lang="en-US" sz="3600" b="0" u="none" strike="noStrike">
                <a:solidFill>
                  <a:srgbClr val="000000"/>
                </a:solidFill>
                <a:effectLst/>
                <a:uFillTx/>
                <a:latin typeface="Arial"/>
                <a:ea typeface="Arial"/>
              </a:rPr>
              <a:t>s </a:t>
            </a:r>
            <a:r>
              <a:rPr lang="en-US" sz="3600" b="0" u="none" strike="noStrike">
                <a:solidFill>
                  <a:srgbClr val="000000"/>
                </a:solidFill>
                <a:effectLst/>
                <a:uFillTx/>
                <a:latin typeface="Arial"/>
                <a:ea typeface="Arial"/>
              </a:rPr>
              <a:t>we </a:t>
            </a:r>
            <a:r>
              <a:rPr lang="en-US" sz="3600" b="0" u="none" strike="noStrike">
                <a:solidFill>
                  <a:srgbClr val="000000"/>
                </a:solidFill>
                <a:effectLst/>
                <a:uFillTx/>
                <a:latin typeface="Arial"/>
                <a:ea typeface="Arial"/>
              </a:rPr>
              <a:t>use</a:t>
            </a:r>
            <a:endParaRPr lang="en-US" sz="3600" b="0" u="none" strike="noStrike">
              <a:solidFill>
                <a:srgbClr val="000000"/>
              </a:solidFill>
              <a:effectLst/>
              <a:uFillTx/>
              <a:latin typeface="Arial"/>
            </a:endParaRPr>
          </a:p>
          <a:p>
            <a:pPr marL="457200" indent="-457200">
              <a:lnSpc>
                <a:spcPct val="115000"/>
              </a:lnSpc>
              <a:buClr>
                <a:srgbClr val="000000"/>
              </a:buClr>
              <a:buFont typeface="Arial"/>
              <a:buChar char="●"/>
              <a:tabLst>
                <a:tab algn="l" pos="0"/>
              </a:tabLst>
            </a:pPr>
            <a:r>
              <a:rPr lang="en-US" sz="3600" b="0" u="none" strike="noStrike">
                <a:solidFill>
                  <a:srgbClr val="000000"/>
                </a:solidFill>
                <a:effectLst/>
                <a:uFillTx/>
                <a:latin typeface="Arial"/>
                <a:ea typeface="Arial"/>
              </a:rPr>
              <a:t>Wh</a:t>
            </a:r>
            <a:r>
              <a:rPr lang="en-US" sz="3600" b="0" u="none" strike="noStrike">
                <a:solidFill>
                  <a:srgbClr val="000000"/>
                </a:solidFill>
                <a:effectLst/>
                <a:uFillTx/>
                <a:latin typeface="Arial"/>
                <a:ea typeface="Arial"/>
              </a:rPr>
              <a:t>ere </a:t>
            </a:r>
            <a:r>
              <a:rPr lang="en-US" sz="3600" b="0" u="none" strike="noStrike">
                <a:solidFill>
                  <a:srgbClr val="000000"/>
                </a:solidFill>
                <a:effectLst/>
                <a:uFillTx/>
                <a:latin typeface="Arial"/>
                <a:ea typeface="Arial"/>
              </a:rPr>
              <a:t>mo</a:t>
            </a:r>
            <a:r>
              <a:rPr lang="en-US" sz="3600" b="0" u="none" strike="noStrike">
                <a:solidFill>
                  <a:srgbClr val="000000"/>
                </a:solidFill>
                <a:effectLst/>
                <a:uFillTx/>
                <a:latin typeface="Arial"/>
                <a:ea typeface="Arial"/>
              </a:rPr>
              <a:t>ney </a:t>
            </a:r>
            <a:r>
              <a:rPr lang="en-US" sz="3600" b="0" u="none" strike="noStrike">
                <a:solidFill>
                  <a:srgbClr val="000000"/>
                </a:solidFill>
                <a:effectLst/>
                <a:uFillTx/>
                <a:latin typeface="Arial"/>
                <a:ea typeface="Arial"/>
              </a:rPr>
              <a:t>co</a:t>
            </a:r>
            <a:r>
              <a:rPr lang="en-US" sz="3600" b="0" u="none" strike="noStrike">
                <a:solidFill>
                  <a:srgbClr val="000000"/>
                </a:solidFill>
                <a:effectLst/>
                <a:uFillTx/>
                <a:latin typeface="Arial"/>
                <a:ea typeface="Arial"/>
              </a:rPr>
              <a:t>me</a:t>
            </a:r>
            <a:r>
              <a:rPr lang="en-US" sz="3600" b="0" u="none" strike="noStrike">
                <a:solidFill>
                  <a:srgbClr val="000000"/>
                </a:solidFill>
                <a:effectLst/>
                <a:uFillTx/>
                <a:latin typeface="Arial"/>
                <a:ea typeface="Arial"/>
              </a:rPr>
              <a:t>s </a:t>
            </a:r>
            <a:r>
              <a:rPr lang="en-US" sz="3600" b="0" u="none" strike="noStrike">
                <a:solidFill>
                  <a:srgbClr val="000000"/>
                </a:solidFill>
                <a:effectLst/>
                <a:uFillTx/>
                <a:latin typeface="Arial"/>
                <a:ea typeface="Arial"/>
              </a:rPr>
              <a:t>fro</a:t>
            </a:r>
            <a:r>
              <a:rPr lang="en-US" sz="3600" b="0" u="none" strike="noStrike">
                <a:solidFill>
                  <a:srgbClr val="000000"/>
                </a:solidFill>
                <a:effectLst/>
                <a:uFillTx/>
                <a:latin typeface="Arial"/>
                <a:ea typeface="Arial"/>
              </a:rPr>
              <a:t>m</a:t>
            </a:r>
            <a:endParaRPr lang="en-US" sz="3600" b="0" u="none" strike="noStrike">
              <a:solidFill>
                <a:srgbClr val="000000"/>
              </a:solidFill>
              <a:effectLst/>
              <a:uFillTx/>
              <a:latin typeface="Arial"/>
            </a:endParaRPr>
          </a:p>
          <a:p>
            <a:pPr marL="457200" indent="-457200">
              <a:lnSpc>
                <a:spcPct val="115000"/>
              </a:lnSpc>
              <a:buClr>
                <a:srgbClr val="000000"/>
              </a:buClr>
              <a:buFont typeface="Arial"/>
              <a:buChar char="●"/>
              <a:tabLst>
                <a:tab algn="l" pos="0"/>
              </a:tabLst>
            </a:pPr>
            <a:r>
              <a:rPr lang="en-US" sz="3600" b="0" u="none" strike="noStrike">
                <a:solidFill>
                  <a:srgbClr val="000000"/>
                </a:solidFill>
                <a:effectLst/>
                <a:uFillTx/>
                <a:latin typeface="Arial"/>
                <a:ea typeface="Arial"/>
              </a:rPr>
              <a:t>Wh</a:t>
            </a:r>
            <a:r>
              <a:rPr lang="en-US" sz="3600" b="0" u="none" strike="noStrike">
                <a:solidFill>
                  <a:srgbClr val="000000"/>
                </a:solidFill>
                <a:effectLst/>
                <a:uFillTx/>
                <a:latin typeface="Arial"/>
                <a:ea typeface="Arial"/>
              </a:rPr>
              <a:t>ere </a:t>
            </a:r>
            <a:r>
              <a:rPr lang="en-US" sz="3600" b="0" u="none" strike="noStrike">
                <a:solidFill>
                  <a:srgbClr val="000000"/>
                </a:solidFill>
                <a:effectLst/>
                <a:uFillTx/>
                <a:latin typeface="Arial"/>
                <a:ea typeface="Arial"/>
              </a:rPr>
              <a:t>mo</a:t>
            </a:r>
            <a:r>
              <a:rPr lang="en-US" sz="3600" b="0" u="none" strike="noStrike">
                <a:solidFill>
                  <a:srgbClr val="000000"/>
                </a:solidFill>
                <a:effectLst/>
                <a:uFillTx/>
                <a:latin typeface="Arial"/>
                <a:ea typeface="Arial"/>
              </a:rPr>
              <a:t>ney </a:t>
            </a:r>
            <a:r>
              <a:rPr lang="en-US" sz="3600" b="0" u="none" strike="noStrike">
                <a:solidFill>
                  <a:srgbClr val="000000"/>
                </a:solidFill>
                <a:effectLst/>
                <a:uFillTx/>
                <a:latin typeface="Arial"/>
                <a:ea typeface="Arial"/>
              </a:rPr>
              <a:t>goe</a:t>
            </a:r>
            <a:r>
              <a:rPr lang="en-US" sz="3600" b="0" u="none" strike="noStrike">
                <a:solidFill>
                  <a:srgbClr val="000000"/>
                </a:solidFill>
                <a:effectLst/>
                <a:uFillTx/>
                <a:latin typeface="Arial"/>
                <a:ea typeface="Arial"/>
              </a:rPr>
              <a:t>s</a:t>
            </a:r>
            <a:endParaRPr lang="en-US" sz="3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
          <p:cNvSpPr/>
          <p:nvPr/>
        </p:nvSpPr>
        <p:spPr>
          <a:xfrm>
            <a:off x="6307920" y="4066200"/>
            <a:ext cx="2607480" cy="143856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endParaRPr lang="en-US" sz="1800" b="0" u="none" strike="noStrike">
              <a:solidFill>
                <a:srgbClr val="000000"/>
              </a:solidFill>
              <a:effectLst/>
              <a:uFillTx/>
              <a:latin typeface="Arial"/>
            </a:endParaRPr>
          </a:p>
        </p:txBody>
      </p:sp>
      <p:sp>
        <p:nvSpPr>
          <p:cNvPr id="120" name=""/>
          <p:cNvSpPr/>
          <p:nvPr/>
        </p:nvSpPr>
        <p:spPr>
          <a:xfrm>
            <a:off x="914400" y="108000"/>
            <a:ext cx="4343400" cy="388620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endParaRPr lang="en-US" sz="1800" b="0" u="none" strike="noStrike">
              <a:solidFill>
                <a:srgbClr val="000000"/>
              </a:solidFill>
              <a:effectLst/>
              <a:uFillTx/>
              <a:latin typeface="Arial"/>
            </a:endParaRPr>
          </a:p>
        </p:txBody>
      </p:sp>
      <p:sp>
        <p:nvSpPr>
          <p:cNvPr id="121" name=""/>
          <p:cNvSpPr/>
          <p:nvPr/>
        </p:nvSpPr>
        <p:spPr>
          <a:xfrm>
            <a:off x="1166760" y="4070160"/>
            <a:ext cx="1040400" cy="117108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endParaRPr lang="en-US" sz="1800" b="0" u="none" strike="noStrike">
              <a:solidFill>
                <a:srgbClr val="000000"/>
              </a:solidFill>
              <a:effectLst/>
              <a:uFillTx/>
              <a:latin typeface="Arial"/>
            </a:endParaRPr>
          </a:p>
        </p:txBody>
      </p:sp>
      <p:sp>
        <p:nvSpPr>
          <p:cNvPr id="122" name=""/>
          <p:cNvSpPr/>
          <p:nvPr/>
        </p:nvSpPr>
        <p:spPr>
          <a:xfrm>
            <a:off x="3237480" y="4129560"/>
            <a:ext cx="2664360" cy="103896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endParaRPr lang="en-US" sz="1800" b="0" u="none" strike="noStrike">
              <a:solidFill>
                <a:srgbClr val="000000"/>
              </a:solidFill>
              <a:effectLst/>
              <a:uFillTx/>
              <a:latin typeface="Arial"/>
            </a:endParaRPr>
          </a:p>
        </p:txBody>
      </p:sp>
      <p:sp>
        <p:nvSpPr>
          <p:cNvPr id="123" name=""/>
          <p:cNvSpPr/>
          <p:nvPr/>
        </p:nvSpPr>
        <p:spPr>
          <a:xfrm>
            <a:off x="7815600" y="1909440"/>
            <a:ext cx="2014200" cy="197676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endParaRPr lang="en-US" sz="1800" b="0" u="none" strike="noStrike">
              <a:solidFill>
                <a:srgbClr val="000000"/>
              </a:solidFill>
              <a:effectLst/>
              <a:uFillTx/>
              <a:latin typeface="Arial"/>
            </a:endParaRPr>
          </a:p>
        </p:txBody>
      </p:sp>
      <p:sp>
        <p:nvSpPr>
          <p:cNvPr id="124" name=""/>
          <p:cNvSpPr txBox="1"/>
          <p:nvPr/>
        </p:nvSpPr>
        <p:spPr>
          <a:xfrm>
            <a:off x="2099880" y="959040"/>
            <a:ext cx="1550160" cy="1324800"/>
          </a:xfrm>
          <a:prstGeom prst="rect">
            <a:avLst/>
          </a:prstGeom>
          <a:noFill/>
          <a:ln w="0">
            <a:noFill/>
          </a:ln>
        </p:spPr>
        <p:txBody>
          <a:bodyPr lIns="90000" rIns="90000" tIns="45000" bIns="45000" anchor="t">
            <a:spAutoFit/>
          </a:bodyPr>
          <a:p>
            <a:pPr algn="ctr"/>
            <a:r>
              <a:rPr lang="en-US" sz="1800" b="0" u="none" strike="noStrike">
                <a:solidFill>
                  <a:srgbClr val="000000"/>
                </a:solidFill>
                <a:effectLst/>
                <a:uFillTx/>
                <a:latin typeface="Arial"/>
              </a:rPr>
              <a:t>Square Card </a:t>
            </a:r>
            <a:r>
              <a:rPr lang="en-US" sz="1800" b="0" u="none" strike="noStrike">
                <a:solidFill>
                  <a:srgbClr val="000000"/>
                </a:solidFill>
                <a:effectLst/>
                <a:uFillTx/>
                <a:latin typeface="Arial"/>
              </a:rPr>
              <a:t>Reader</a:t>
            </a:r>
            <a:endParaRPr lang="en-US" sz="1800" b="0" u="none" strike="noStrike">
              <a:solidFill>
                <a:srgbClr val="000000"/>
              </a:solidFill>
              <a:effectLst/>
              <a:uFillTx/>
              <a:latin typeface="Arial"/>
            </a:endParaRPr>
          </a:p>
          <a:p>
            <a:pPr algn="ctr"/>
            <a:r>
              <a:rPr lang="en-US" sz="1100" b="0" u="none" strike="noStrike">
                <a:solidFill>
                  <a:srgbClr val="000000"/>
                </a:solidFill>
                <a:effectLst/>
                <a:uFillTx/>
                <a:latin typeface="Arial"/>
              </a:rPr>
              <a:t>Point of Sale </a:t>
            </a:r>
            <a:r>
              <a:rPr lang="en-US" sz="1100" b="0" u="none" strike="noStrike">
                <a:solidFill>
                  <a:srgbClr val="000000"/>
                </a:solidFill>
                <a:effectLst/>
                <a:uFillTx/>
                <a:latin typeface="Arial"/>
              </a:rPr>
              <a:t>Transactions; not </a:t>
            </a:r>
            <a:r>
              <a:rPr lang="en-US" sz="1100" b="0" u="none" strike="noStrike">
                <a:solidFill>
                  <a:srgbClr val="000000"/>
                </a:solidFill>
                <a:effectLst/>
                <a:uFillTx/>
                <a:latin typeface="Arial"/>
              </a:rPr>
              <a:t>online</a:t>
            </a:r>
            <a:endParaRPr lang="en-US" sz="1100" b="0" u="none" strike="noStrike">
              <a:solidFill>
                <a:srgbClr val="000000"/>
              </a:solidFill>
              <a:effectLst/>
              <a:uFillTx/>
              <a:latin typeface="Arial"/>
            </a:endParaRPr>
          </a:p>
        </p:txBody>
      </p:sp>
      <p:sp>
        <p:nvSpPr>
          <p:cNvPr id="125" name=""/>
          <p:cNvSpPr txBox="1"/>
          <p:nvPr/>
        </p:nvSpPr>
        <p:spPr>
          <a:xfrm>
            <a:off x="1068120" y="4042800"/>
            <a:ext cx="1141560" cy="1370160"/>
          </a:xfrm>
          <a:prstGeom prst="rect">
            <a:avLst/>
          </a:prstGeom>
          <a:noFill/>
          <a:ln w="0">
            <a:noFill/>
          </a:ln>
        </p:spPr>
        <p:txBody>
          <a:bodyPr lIns="90000" rIns="90000" tIns="45000" bIns="45000" anchor="t">
            <a:spAutoFit/>
          </a:bodyPr>
          <a:p>
            <a:pPr algn="ctr"/>
            <a:r>
              <a:rPr lang="en-US" sz="1800" b="0" u="none" strike="noStrike">
                <a:solidFill>
                  <a:srgbClr val="000000"/>
                </a:solidFill>
                <a:effectLst/>
                <a:uFillTx/>
                <a:latin typeface="Arial"/>
              </a:rPr>
              <a:t>Credit Union </a:t>
            </a:r>
            <a:r>
              <a:rPr lang="en-US" sz="1800" b="0" u="none" strike="noStrike">
                <a:solidFill>
                  <a:srgbClr val="000000"/>
                </a:solidFill>
                <a:effectLst/>
                <a:uFillTx/>
                <a:latin typeface="Arial"/>
              </a:rPr>
              <a:t>Checking </a:t>
            </a:r>
            <a:r>
              <a:rPr lang="en-US" sz="1800" b="0" u="none" strike="noStrike">
                <a:solidFill>
                  <a:srgbClr val="000000"/>
                </a:solidFill>
                <a:effectLst/>
                <a:uFillTx/>
                <a:latin typeface="Arial"/>
              </a:rPr>
              <a:t>Account</a:t>
            </a:r>
            <a:endParaRPr lang="en-US" sz="1800" b="0" u="none" strike="noStrike">
              <a:solidFill>
                <a:srgbClr val="000000"/>
              </a:solidFill>
              <a:effectLst/>
              <a:uFillTx/>
              <a:latin typeface="Arial"/>
            </a:endParaRPr>
          </a:p>
        </p:txBody>
      </p:sp>
      <p:sp>
        <p:nvSpPr>
          <p:cNvPr id="126" name=""/>
          <p:cNvSpPr txBox="1"/>
          <p:nvPr/>
        </p:nvSpPr>
        <p:spPr>
          <a:xfrm>
            <a:off x="2335680" y="3043800"/>
            <a:ext cx="1179000" cy="858240"/>
          </a:xfrm>
          <a:prstGeom prst="rect">
            <a:avLst/>
          </a:prstGeom>
          <a:noFill/>
          <a:ln w="0">
            <a:noFill/>
          </a:ln>
        </p:spPr>
        <p:txBody>
          <a:bodyPr lIns="90000" rIns="90000" tIns="45000" bIns="45000" anchor="t">
            <a:spAutoFit/>
          </a:bodyPr>
          <a:p>
            <a:pPr algn="ctr"/>
            <a:r>
              <a:rPr lang="en-US" sz="1800" b="0" u="none" strike="noStrike">
                <a:solidFill>
                  <a:srgbClr val="000000"/>
                </a:solidFill>
                <a:effectLst/>
                <a:uFillTx/>
                <a:latin typeface="Arial"/>
              </a:rPr>
              <a:t>Checks, </a:t>
            </a:r>
            <a:r>
              <a:rPr lang="en-US" sz="1800" b="0" u="none" strike="noStrike">
                <a:solidFill>
                  <a:srgbClr val="000000"/>
                </a:solidFill>
                <a:effectLst/>
                <a:uFillTx/>
                <a:latin typeface="Arial"/>
              </a:rPr>
              <a:t>ACH &amp; Cash</a:t>
            </a:r>
            <a:endParaRPr lang="en-US" sz="1800" b="0" u="none" strike="noStrike">
              <a:solidFill>
                <a:srgbClr val="000000"/>
              </a:solidFill>
              <a:effectLst/>
              <a:uFillTx/>
              <a:latin typeface="Arial"/>
            </a:endParaRPr>
          </a:p>
        </p:txBody>
      </p:sp>
      <p:sp>
        <p:nvSpPr>
          <p:cNvPr id="127" name=""/>
          <p:cNvSpPr/>
          <p:nvPr/>
        </p:nvSpPr>
        <p:spPr>
          <a:xfrm flipH="1">
            <a:off x="456840" y="1916640"/>
            <a:ext cx="360" cy="2619360"/>
          </a:xfrm>
          <a:prstGeom prst="line">
            <a:avLst/>
          </a:prstGeom>
          <a:ln w="18360">
            <a:solidFill>
              <a:srgbClr val="3465a4"/>
            </a:solidFill>
            <a:round/>
          </a:ln>
        </p:spPr>
        <p:style>
          <a:lnRef idx="0"/>
          <a:fillRef idx="0"/>
          <a:effectRef idx="0"/>
          <a:fontRef idx="minor"/>
        </p:style>
        <p:txBody>
          <a:bodyPr lIns="99000" rIns="99000" tIns="54000" bIns="54000" anchor="ctr">
            <a:noAutofit/>
          </a:bodyPr>
          <a:p>
            <a:endParaRPr lang="en-US" sz="1800" b="0" u="none" strike="noStrike">
              <a:solidFill>
                <a:srgbClr val="000000"/>
              </a:solidFill>
              <a:effectLst/>
              <a:uFillTx/>
              <a:latin typeface="Arial"/>
            </a:endParaRPr>
          </a:p>
        </p:txBody>
      </p:sp>
      <p:sp>
        <p:nvSpPr>
          <p:cNvPr id="128" name=""/>
          <p:cNvSpPr txBox="1"/>
          <p:nvPr/>
        </p:nvSpPr>
        <p:spPr>
          <a:xfrm>
            <a:off x="2099880" y="2075760"/>
            <a:ext cx="1575720" cy="1114200"/>
          </a:xfrm>
          <a:prstGeom prst="rect">
            <a:avLst/>
          </a:prstGeom>
          <a:noFill/>
          <a:ln w="0">
            <a:noFill/>
          </a:ln>
        </p:spPr>
        <p:txBody>
          <a:bodyPr lIns="90000" rIns="90000" tIns="45000" bIns="45000" anchor="t">
            <a:spAutoFit/>
          </a:bodyPr>
          <a:p>
            <a:pPr algn="ctr"/>
            <a:r>
              <a:rPr lang="en-US" sz="1800" b="0" u="none" strike="noStrike">
                <a:solidFill>
                  <a:srgbClr val="000000"/>
                </a:solidFill>
                <a:effectLst/>
                <a:uFillTx/>
                <a:latin typeface="Arial"/>
              </a:rPr>
              <a:t>JotForm</a:t>
            </a:r>
            <a:endParaRPr lang="en-US" sz="1800" b="0" u="none" strike="noStrike">
              <a:solidFill>
                <a:srgbClr val="000000"/>
              </a:solidFill>
              <a:effectLst/>
              <a:uFillTx/>
              <a:latin typeface="Arial"/>
            </a:endParaRPr>
          </a:p>
          <a:p>
            <a:pPr algn="ctr"/>
            <a:r>
              <a:rPr lang="en-US" sz="1800" b="0" u="none" strike="noStrike">
                <a:solidFill>
                  <a:srgbClr val="000000"/>
                </a:solidFill>
                <a:effectLst/>
                <a:uFillTx/>
                <a:latin typeface="Arial"/>
              </a:rPr>
              <a:t>Registrations</a:t>
            </a:r>
            <a:endParaRPr lang="en-US" sz="1800" b="0" u="none" strike="noStrike">
              <a:solidFill>
                <a:srgbClr val="000000"/>
              </a:solidFill>
              <a:effectLst/>
              <a:uFillTx/>
              <a:latin typeface="Arial"/>
            </a:endParaRPr>
          </a:p>
          <a:p>
            <a:pPr algn="ctr"/>
            <a:r>
              <a:rPr lang="en-US" sz="1800" b="0" u="none" strike="noStrike">
                <a:solidFill>
                  <a:srgbClr val="000000"/>
                </a:solidFill>
                <a:effectLst/>
                <a:uFillTx/>
                <a:latin typeface="Arial"/>
              </a:rPr>
              <a:t>(Stripe)</a:t>
            </a:r>
            <a:endParaRPr lang="en-US" sz="1800" b="0" u="none" strike="noStrike">
              <a:solidFill>
                <a:srgbClr val="000000"/>
              </a:solidFill>
              <a:effectLst/>
              <a:uFillTx/>
              <a:latin typeface="Arial"/>
            </a:endParaRPr>
          </a:p>
        </p:txBody>
      </p:sp>
      <p:sp>
        <p:nvSpPr>
          <p:cNvPr id="129" name=""/>
          <p:cNvSpPr txBox="1"/>
          <p:nvPr/>
        </p:nvSpPr>
        <p:spPr>
          <a:xfrm>
            <a:off x="825120" y="279000"/>
            <a:ext cx="4348440" cy="689760"/>
          </a:xfrm>
          <a:prstGeom prst="rect">
            <a:avLst/>
          </a:prstGeom>
          <a:noFill/>
          <a:ln w="0">
            <a:noFill/>
          </a:ln>
        </p:spPr>
        <p:txBody>
          <a:bodyPr lIns="90000" rIns="90000" tIns="45000" bIns="45000" anchor="t">
            <a:spAutoFit/>
          </a:bodyPr>
          <a:p>
            <a:pPr algn="ctr"/>
            <a:r>
              <a:rPr lang="en-US" sz="1400" b="1" u="none" strike="noStrike">
                <a:solidFill>
                  <a:srgbClr val="000000"/>
                </a:solidFill>
                <a:effectLst/>
                <a:uFillTx/>
                <a:latin typeface="Arial"/>
              </a:rPr>
              <a:t>Receipt/Disbursement of monies, data associated with each transaction, and miscellaneous data.</a:t>
            </a:r>
            <a:endParaRPr lang="en-US" sz="1400" b="0" u="none" strike="noStrike">
              <a:solidFill>
                <a:srgbClr val="000000"/>
              </a:solidFill>
              <a:effectLst/>
              <a:uFillTx/>
              <a:latin typeface="Arial"/>
            </a:endParaRPr>
          </a:p>
        </p:txBody>
      </p:sp>
      <p:sp>
        <p:nvSpPr>
          <p:cNvPr id="130" name=""/>
          <p:cNvSpPr txBox="1"/>
          <p:nvPr/>
        </p:nvSpPr>
        <p:spPr>
          <a:xfrm>
            <a:off x="911520" y="857880"/>
            <a:ext cx="1424880" cy="1316520"/>
          </a:xfrm>
          <a:prstGeom prst="rect">
            <a:avLst/>
          </a:prstGeom>
          <a:noFill/>
          <a:ln w="91440">
            <a:noFill/>
          </a:ln>
        </p:spPr>
        <p:txBody>
          <a:bodyPr lIns="135720" rIns="135720" tIns="90720" bIns="90720" anchor="t">
            <a:spAutoFit/>
          </a:bodyPr>
          <a:p>
            <a:r>
              <a:rPr lang="en-US" sz="1000" b="1" u="none" strike="noStrike">
                <a:solidFill>
                  <a:srgbClr val="000000"/>
                </a:solidFill>
                <a:effectLst/>
                <a:uFillTx/>
                <a:latin typeface="Arial"/>
              </a:rPr>
              <a:t>Square</a:t>
            </a:r>
            <a:r>
              <a:rPr lang="en-US" sz="1000" b="0" u="none" strike="noStrike">
                <a:solidFill>
                  <a:srgbClr val="000000"/>
                </a:solidFill>
                <a:effectLst/>
                <a:uFillTx/>
                <a:latin typeface="Arial"/>
              </a:rPr>
              <a:t> accumulated monies transfer directly to checking account when transfer is initiated by Treasurer.</a:t>
            </a:r>
            <a:endParaRPr lang="en-US" sz="1000" b="0" u="none" strike="noStrike">
              <a:solidFill>
                <a:srgbClr val="000000"/>
              </a:solidFill>
              <a:effectLst/>
              <a:uFillTx/>
              <a:latin typeface="Arial"/>
            </a:endParaRPr>
          </a:p>
        </p:txBody>
      </p:sp>
      <p:sp>
        <p:nvSpPr>
          <p:cNvPr id="131" name=""/>
          <p:cNvSpPr txBox="1"/>
          <p:nvPr/>
        </p:nvSpPr>
        <p:spPr>
          <a:xfrm>
            <a:off x="887040" y="1886760"/>
            <a:ext cx="1409760" cy="1316520"/>
          </a:xfrm>
          <a:prstGeom prst="rect">
            <a:avLst/>
          </a:prstGeom>
          <a:noFill/>
          <a:ln w="91440">
            <a:noFill/>
          </a:ln>
        </p:spPr>
        <p:txBody>
          <a:bodyPr lIns="135720" rIns="135720" tIns="90720" bIns="90720" anchor="t">
            <a:spAutoFit/>
          </a:bodyPr>
          <a:p>
            <a:r>
              <a:rPr lang="en-US" sz="1000" b="1" u="none" strike="noStrike">
                <a:solidFill>
                  <a:srgbClr val="000000"/>
                </a:solidFill>
                <a:effectLst/>
                <a:uFillTx/>
                <a:latin typeface="Arial"/>
                <a:ea typeface="Arial"/>
              </a:rPr>
              <a:t>Stripe</a:t>
            </a:r>
            <a:r>
              <a:rPr lang="en-US" sz="1000" b="0" u="none" strike="noStrike">
                <a:solidFill>
                  <a:srgbClr val="000000"/>
                </a:solidFill>
                <a:effectLst/>
                <a:uFillTx/>
                <a:latin typeface="Arial"/>
                <a:ea typeface="Arial"/>
              </a:rPr>
              <a:t> automatically deposits accumulated monies directly to </a:t>
            </a:r>
            <a:r>
              <a:rPr lang="en-US" sz="1000" b="0" u="none" strike="noStrike">
                <a:solidFill>
                  <a:srgbClr val="000000"/>
                </a:solidFill>
                <a:effectLst/>
                <a:uFillTx/>
                <a:latin typeface="Arial"/>
                <a:ea typeface="Arial Unicode MS"/>
              </a:rPr>
              <a:t>checking account on a periodic basis.</a:t>
            </a:r>
            <a:endParaRPr lang="en-US" sz="1000" b="0" u="none" strike="noStrike">
              <a:solidFill>
                <a:srgbClr val="000000"/>
              </a:solidFill>
              <a:effectLst/>
              <a:uFillTx/>
              <a:latin typeface="Arial"/>
            </a:endParaRPr>
          </a:p>
        </p:txBody>
      </p:sp>
      <p:sp>
        <p:nvSpPr>
          <p:cNvPr id="132" name=""/>
          <p:cNvSpPr txBox="1"/>
          <p:nvPr/>
        </p:nvSpPr>
        <p:spPr>
          <a:xfrm>
            <a:off x="3568680" y="898560"/>
            <a:ext cx="1725840" cy="1316520"/>
          </a:xfrm>
          <a:prstGeom prst="rect">
            <a:avLst/>
          </a:prstGeom>
          <a:noFill/>
          <a:ln w="91440">
            <a:noFill/>
          </a:ln>
        </p:spPr>
        <p:txBody>
          <a:bodyPr lIns="135720" rIns="135720" tIns="90720" bIns="90720" anchor="t">
            <a:spAutoFit/>
          </a:bodyPr>
          <a:p>
            <a:r>
              <a:rPr lang="en-US" sz="1000" b="1" u="none" strike="noStrike">
                <a:solidFill>
                  <a:srgbClr val="000000"/>
                </a:solidFill>
                <a:effectLst/>
                <a:uFillTx/>
                <a:latin typeface="Arial"/>
              </a:rPr>
              <a:t>SQUARE</a:t>
            </a:r>
            <a:r>
              <a:rPr lang="en-US" sz="1000" b="0" u="none" strike="noStrike">
                <a:solidFill>
                  <a:srgbClr val="000000"/>
                </a:solidFill>
                <a:effectLst/>
                <a:uFillTx/>
                <a:latin typeface="Arial"/>
              </a:rPr>
              <a:t> automatically sends an email which includes amounts and associated data to the treasurer and bookkeeper when a payment is made through Square.</a:t>
            </a:r>
            <a:endParaRPr lang="en-US" sz="1000" b="0" u="none" strike="noStrike">
              <a:solidFill>
                <a:srgbClr val="000000"/>
              </a:solidFill>
              <a:effectLst/>
              <a:uFillTx/>
              <a:latin typeface="Arial"/>
            </a:endParaRPr>
          </a:p>
        </p:txBody>
      </p:sp>
      <p:sp>
        <p:nvSpPr>
          <p:cNvPr id="133" name=""/>
          <p:cNvSpPr txBox="1"/>
          <p:nvPr/>
        </p:nvSpPr>
        <p:spPr>
          <a:xfrm>
            <a:off x="3581640" y="1921680"/>
            <a:ext cx="1763280" cy="1316520"/>
          </a:xfrm>
          <a:prstGeom prst="rect">
            <a:avLst/>
          </a:prstGeom>
          <a:noFill/>
          <a:ln w="91440">
            <a:noFill/>
          </a:ln>
        </p:spPr>
        <p:txBody>
          <a:bodyPr lIns="135720" rIns="135720" tIns="90720" bIns="90720" anchor="t">
            <a:spAutoFit/>
          </a:bodyPr>
          <a:p>
            <a:r>
              <a:rPr lang="en-US" sz="1000" b="1" u="none" strike="noStrike">
                <a:solidFill>
                  <a:srgbClr val="000000"/>
                </a:solidFill>
                <a:effectLst/>
                <a:uFillTx/>
                <a:latin typeface="Arial"/>
              </a:rPr>
              <a:t>JotForm</a:t>
            </a:r>
            <a:r>
              <a:rPr lang="en-US" sz="1000" b="0" u="none" strike="noStrike">
                <a:solidFill>
                  <a:srgbClr val="000000"/>
                </a:solidFill>
                <a:effectLst/>
                <a:uFillTx/>
                <a:latin typeface="Arial"/>
              </a:rPr>
              <a:t> automatically sends an email </a:t>
            </a:r>
            <a:r>
              <a:rPr lang="en-US" sz="1000" b="0" u="none" strike="noStrike">
                <a:solidFill>
                  <a:srgbClr val="000000"/>
                </a:solidFill>
                <a:effectLst/>
                <a:uFillTx/>
                <a:latin typeface="Arial"/>
                <a:ea typeface="Arial Unicode MS"/>
              </a:rPr>
              <a:t>which includes amounts and associated data</a:t>
            </a:r>
            <a:r>
              <a:rPr lang="en-US" sz="1000" b="0" u="none" strike="noStrike">
                <a:solidFill>
                  <a:srgbClr val="000000"/>
                </a:solidFill>
                <a:effectLst/>
                <a:uFillTx/>
                <a:latin typeface="Arial"/>
              </a:rPr>
              <a:t> to the treasurer and bookkeeper when a registration  is made through JotForm.</a:t>
            </a:r>
            <a:endParaRPr lang="en-US" sz="1000" b="0" u="none" strike="noStrike">
              <a:solidFill>
                <a:srgbClr val="000000"/>
              </a:solidFill>
              <a:effectLst/>
              <a:uFillTx/>
              <a:latin typeface="Arial"/>
            </a:endParaRPr>
          </a:p>
        </p:txBody>
      </p:sp>
      <p:sp>
        <p:nvSpPr>
          <p:cNvPr id="134" name=""/>
          <p:cNvSpPr txBox="1"/>
          <p:nvPr/>
        </p:nvSpPr>
        <p:spPr>
          <a:xfrm>
            <a:off x="885600" y="2824920"/>
            <a:ext cx="1409760" cy="1032840"/>
          </a:xfrm>
          <a:prstGeom prst="rect">
            <a:avLst/>
          </a:prstGeom>
          <a:noFill/>
          <a:ln w="91440">
            <a:noFill/>
          </a:ln>
        </p:spPr>
        <p:txBody>
          <a:bodyPr lIns="135720" rIns="135720" tIns="90720" bIns="90720" anchor="t">
            <a:spAutoFit/>
          </a:bodyPr>
          <a:p>
            <a:r>
              <a:rPr lang="en-US" sz="1000" b="0" u="none" strike="noStrike">
                <a:solidFill>
                  <a:srgbClr val="000000"/>
                </a:solidFill>
                <a:effectLst/>
                <a:uFillTx/>
                <a:latin typeface="Arial"/>
              </a:rPr>
              <a:t>Treasurer</a:t>
            </a:r>
            <a:r>
              <a:rPr lang="en-US" sz="1000" b="1" u="none" strike="noStrike">
                <a:solidFill>
                  <a:srgbClr val="000000"/>
                </a:solidFill>
                <a:effectLst/>
                <a:uFillTx/>
                <a:latin typeface="Arial"/>
              </a:rPr>
              <a:t> </a:t>
            </a:r>
            <a:r>
              <a:rPr lang="en-US" sz="1000" b="0" u="none" strike="noStrike">
                <a:solidFill>
                  <a:srgbClr val="000000"/>
                </a:solidFill>
                <a:effectLst/>
                <a:uFillTx/>
                <a:latin typeface="Arial"/>
              </a:rPr>
              <a:t>(or someone </a:t>
            </a:r>
            <a:r>
              <a:rPr lang="en-US" sz="1000" b="0" u="none" strike="noStrike">
                <a:solidFill>
                  <a:srgbClr val="000000"/>
                </a:solidFill>
                <a:effectLst/>
                <a:uFillTx/>
                <a:latin typeface="Arial"/>
              </a:rPr>
              <a:t>acting for treasurer) </a:t>
            </a:r>
            <a:r>
              <a:rPr lang="en-US" sz="1000" b="0" u="none" strike="noStrike">
                <a:solidFill>
                  <a:srgbClr val="000000"/>
                </a:solidFill>
                <a:effectLst/>
                <a:uFillTx/>
                <a:latin typeface="Arial"/>
              </a:rPr>
              <a:t>deposits </a:t>
            </a:r>
            <a:r>
              <a:rPr lang="en-US" sz="1000" b="1" u="none" strike="noStrike">
                <a:solidFill>
                  <a:srgbClr val="000000"/>
                </a:solidFill>
                <a:effectLst/>
                <a:uFillTx/>
                <a:latin typeface="Arial"/>
                <a:ea typeface="Arial Unicode MS"/>
              </a:rPr>
              <a:t>Checks &amp; </a:t>
            </a:r>
            <a:r>
              <a:rPr lang="en-US" sz="1000" b="1" u="none" strike="noStrike">
                <a:solidFill>
                  <a:srgbClr val="000000"/>
                </a:solidFill>
                <a:effectLst/>
                <a:uFillTx/>
                <a:latin typeface="Arial"/>
                <a:ea typeface="Arial Unicode MS"/>
              </a:rPr>
              <a:t>Cash</a:t>
            </a:r>
            <a:r>
              <a:rPr lang="en-US" sz="1000" b="0" u="none" strike="noStrike">
                <a:solidFill>
                  <a:srgbClr val="000000"/>
                </a:solidFill>
                <a:effectLst/>
                <a:uFillTx/>
                <a:latin typeface="Arial"/>
              </a:rPr>
              <a:t> in the checking </a:t>
            </a:r>
            <a:r>
              <a:rPr lang="en-US" sz="1000" b="0" u="none" strike="noStrike">
                <a:solidFill>
                  <a:srgbClr val="000000"/>
                </a:solidFill>
                <a:effectLst/>
                <a:uFillTx/>
                <a:latin typeface="Arial"/>
              </a:rPr>
              <a:t>account.</a:t>
            </a:r>
            <a:endParaRPr lang="en-US" sz="1000" b="0" u="none" strike="noStrike">
              <a:solidFill>
                <a:srgbClr val="000000"/>
              </a:solidFill>
              <a:effectLst/>
              <a:uFillTx/>
              <a:latin typeface="Arial"/>
            </a:endParaRPr>
          </a:p>
        </p:txBody>
      </p:sp>
      <p:sp>
        <p:nvSpPr>
          <p:cNvPr id="135" name=""/>
          <p:cNvSpPr txBox="1"/>
          <p:nvPr/>
        </p:nvSpPr>
        <p:spPr>
          <a:xfrm>
            <a:off x="3563640" y="2908080"/>
            <a:ext cx="1839600" cy="1316520"/>
          </a:xfrm>
          <a:prstGeom prst="rect">
            <a:avLst/>
          </a:prstGeom>
          <a:noFill/>
          <a:ln w="91440">
            <a:noFill/>
          </a:ln>
        </p:spPr>
        <p:txBody>
          <a:bodyPr lIns="135720" rIns="135720" tIns="90720" bIns="90720" anchor="t">
            <a:spAutoFit/>
          </a:bodyPr>
          <a:p>
            <a:r>
              <a:rPr lang="en-US" sz="1000" b="0" u="none" strike="noStrike">
                <a:solidFill>
                  <a:srgbClr val="000000"/>
                </a:solidFill>
                <a:effectLst/>
                <a:uFillTx/>
                <a:latin typeface="Arial"/>
              </a:rPr>
              <a:t>Treasurer uses </a:t>
            </a:r>
            <a:r>
              <a:rPr lang="en-US" sz="1000" b="0" u="sng" strike="noStrike">
                <a:solidFill>
                  <a:srgbClr val="000000"/>
                </a:solidFill>
                <a:effectLst/>
                <a:uFillTx/>
                <a:latin typeface="Arial"/>
              </a:rPr>
              <a:t>Quicken Online</a:t>
            </a:r>
            <a:r>
              <a:rPr lang="en-US" sz="1000" b="0" u="none" strike="noStrike">
                <a:solidFill>
                  <a:srgbClr val="000000"/>
                </a:solidFill>
                <a:effectLst/>
                <a:uFillTx/>
                <a:latin typeface="Arial"/>
              </a:rPr>
              <a:t> to enter </a:t>
            </a:r>
            <a:r>
              <a:rPr lang="en-US" sz="1000" b="0" u="none" strike="noStrike">
                <a:solidFill>
                  <a:srgbClr val="000000"/>
                </a:solidFill>
                <a:effectLst/>
                <a:uFillTx/>
                <a:latin typeface="Arial"/>
              </a:rPr>
              <a:t>information  about </a:t>
            </a:r>
            <a:r>
              <a:rPr lang="en-US" sz="1000" b="1" u="none" strike="noStrike">
                <a:solidFill>
                  <a:srgbClr val="000000"/>
                </a:solidFill>
                <a:effectLst/>
                <a:uFillTx/>
                <a:latin typeface="Arial"/>
              </a:rPr>
              <a:t>Deposits, Checks &amp; </a:t>
            </a:r>
            <a:r>
              <a:rPr lang="en-US" sz="1000" b="1" u="none" strike="noStrike">
                <a:solidFill>
                  <a:srgbClr val="000000"/>
                </a:solidFill>
                <a:effectLst/>
                <a:uFillTx/>
                <a:latin typeface="Arial"/>
              </a:rPr>
              <a:t>Cash</a:t>
            </a:r>
            <a:r>
              <a:rPr lang="en-US" sz="1000" b="0" u="none" strike="noStrike">
                <a:solidFill>
                  <a:srgbClr val="000000"/>
                </a:solidFill>
                <a:effectLst/>
                <a:uFillTx/>
                <a:latin typeface="Arial"/>
              </a:rPr>
              <a:t> amounts, payer </a:t>
            </a:r>
            <a:r>
              <a:rPr lang="en-US" sz="1000" b="0" u="none" strike="noStrike">
                <a:solidFill>
                  <a:srgbClr val="000000"/>
                </a:solidFill>
                <a:effectLst/>
                <a:uFillTx/>
                <a:latin typeface="Arial"/>
              </a:rPr>
              <a:t>information, and budget </a:t>
            </a:r>
            <a:r>
              <a:rPr lang="en-US" sz="1000" b="0" u="none" strike="noStrike">
                <a:solidFill>
                  <a:srgbClr val="000000"/>
                </a:solidFill>
                <a:effectLst/>
                <a:uFillTx/>
                <a:latin typeface="Arial"/>
              </a:rPr>
              <a:t>category to</a:t>
            </a:r>
            <a:r>
              <a:rPr lang="en-US" sz="1000" b="0" u="none" strike="noStrike">
                <a:solidFill>
                  <a:srgbClr val="000000"/>
                </a:solidFill>
                <a:effectLst/>
                <a:uFillTx/>
                <a:latin typeface="Arial"/>
              </a:rPr>
              <a:t> bookkeeper </a:t>
            </a:r>
            <a:r>
              <a:rPr lang="en-US" sz="1000" b="0" u="none" strike="noStrike">
                <a:solidFill>
                  <a:srgbClr val="000000"/>
                </a:solidFill>
                <a:effectLst/>
                <a:uFillTx/>
                <a:latin typeface="Arial"/>
              </a:rPr>
              <a:t>for each deposit.</a:t>
            </a:r>
            <a:endParaRPr lang="en-US" sz="1000" b="0" u="none" strike="noStrike">
              <a:solidFill>
                <a:srgbClr val="000000"/>
              </a:solidFill>
              <a:effectLst/>
              <a:uFillTx/>
              <a:latin typeface="Arial"/>
            </a:endParaRPr>
          </a:p>
        </p:txBody>
      </p:sp>
      <p:sp>
        <p:nvSpPr>
          <p:cNvPr id="136" name=""/>
          <p:cNvSpPr/>
          <p:nvPr/>
        </p:nvSpPr>
        <p:spPr>
          <a:xfrm>
            <a:off x="5275800" y="1027800"/>
            <a:ext cx="413640" cy="2584080"/>
          </a:xfrm>
          <a:custGeom>
            <a:avLst/>
            <a:gdLst>
              <a:gd name="textAreaLeft" fmla="*/ 0 w 413640"/>
              <a:gd name="textAreaRight" fmla="*/ 149400 w 413640"/>
              <a:gd name="textAreaTop" fmla="*/ 67320 h 2584080"/>
              <a:gd name="textAreaBottom" fmla="*/ 2516760 h 25840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36720">
            <a:solidFill>
              <a:srgbClr val="000000"/>
            </a:solidFill>
            <a:round/>
          </a:ln>
        </p:spPr>
        <p:style>
          <a:lnRef idx="0"/>
          <a:fillRef idx="0"/>
          <a:effectRef idx="0"/>
          <a:fontRef idx="minor"/>
        </p:style>
        <p:txBody>
          <a:bodyPr lIns="108720" rIns="108720" tIns="63720" bIns="63720" anchor="ctr">
            <a:noAutofit/>
          </a:bodyPr>
          <a:p>
            <a:endParaRPr lang="en-US" sz="1800" b="0" u="none" strike="noStrike">
              <a:solidFill>
                <a:srgbClr val="000000"/>
              </a:solidFill>
              <a:effectLst/>
              <a:uFillTx/>
              <a:latin typeface="Arial"/>
            </a:endParaRPr>
          </a:p>
        </p:txBody>
      </p:sp>
      <p:sp>
        <p:nvSpPr>
          <p:cNvPr id="137" name=""/>
          <p:cNvSpPr/>
          <p:nvPr/>
        </p:nvSpPr>
        <p:spPr>
          <a:xfrm flipH="1">
            <a:off x="471600" y="1086120"/>
            <a:ext cx="471600" cy="1657080"/>
          </a:xfrm>
          <a:custGeom>
            <a:avLst/>
            <a:gdLst>
              <a:gd name="textAreaLeft" fmla="*/ 360 w 471600"/>
              <a:gd name="textAreaRight" fmla="*/ 170640 w 471600"/>
              <a:gd name="textAreaTop" fmla="*/ 43200 h 1657080"/>
              <a:gd name="textAreaBottom" fmla="*/ 1613880 h 16570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142"/>
                </a:lnTo>
                <a:cubicBezTo>
                  <a:pt x="10800" y="10042"/>
                  <a:pt x="16200" y="10942"/>
                  <a:pt x="21600" y="10942"/>
                </a:cubicBezTo>
                <a:cubicBezTo>
                  <a:pt x="16200" y="10942"/>
                  <a:pt x="10800" y="11842"/>
                  <a:pt x="10800" y="12742"/>
                </a:cubicBezTo>
                <a:lnTo>
                  <a:pt x="10800" y="19800"/>
                </a:lnTo>
                <a:cubicBezTo>
                  <a:pt x="10800" y="20700"/>
                  <a:pt x="5400" y="21600"/>
                  <a:pt x="0" y="21600"/>
                </a:cubicBezTo>
              </a:path>
            </a:pathLst>
          </a:custGeom>
          <a:noFill/>
          <a:ln w="36720">
            <a:solidFill>
              <a:srgbClr val="000000"/>
            </a:solidFill>
            <a:round/>
          </a:ln>
        </p:spPr>
        <p:style>
          <a:lnRef idx="0"/>
          <a:fillRef idx="0"/>
          <a:effectRef idx="0"/>
          <a:fontRef idx="minor"/>
        </p:style>
        <p:txBody>
          <a:bodyPr lIns="108720" rIns="108720" tIns="63720" bIns="63720" anchor="ctr">
            <a:noAutofit/>
          </a:bodyPr>
          <a:p>
            <a:endParaRPr lang="en-US" sz="1800" b="0" u="none" strike="noStrike">
              <a:solidFill>
                <a:srgbClr val="000000"/>
              </a:solidFill>
              <a:effectLst/>
              <a:uFillTx/>
              <a:latin typeface="Arial"/>
            </a:endParaRPr>
          </a:p>
        </p:txBody>
      </p:sp>
      <p:sp>
        <p:nvSpPr>
          <p:cNvPr id="138" name=""/>
          <p:cNvSpPr/>
          <p:nvPr/>
        </p:nvSpPr>
        <p:spPr>
          <a:xfrm flipV="1">
            <a:off x="471600" y="4509360"/>
            <a:ext cx="712440" cy="1440"/>
          </a:xfrm>
          <a:prstGeom prst="line">
            <a:avLst/>
          </a:prstGeom>
          <a:ln w="18360">
            <a:solidFill>
              <a:srgbClr val="000000"/>
            </a:solidFill>
            <a:round/>
            <a:tailEnd len="med" type="triangle" w="med"/>
          </a:ln>
        </p:spPr>
        <p:style>
          <a:lnRef idx="0"/>
          <a:fillRef idx="0"/>
          <a:effectRef idx="0"/>
          <a:fontRef idx="minor"/>
        </p:style>
        <p:txBody>
          <a:bodyPr lIns="99720" rIns="99720" tIns="-53280" bIns="-53280" anchor="ctr">
            <a:noAutofit/>
          </a:bodyPr>
          <a:p>
            <a:endParaRPr lang="en-US" sz="1800" b="0" u="none" strike="noStrike">
              <a:solidFill>
                <a:srgbClr val="000000"/>
              </a:solidFill>
              <a:effectLst/>
              <a:uFillTx/>
              <a:latin typeface="Arial"/>
            </a:endParaRPr>
          </a:p>
        </p:txBody>
      </p:sp>
      <p:sp>
        <p:nvSpPr>
          <p:cNvPr id="139" name=""/>
          <p:cNvSpPr/>
          <p:nvPr/>
        </p:nvSpPr>
        <p:spPr>
          <a:xfrm>
            <a:off x="7030800" y="480960"/>
            <a:ext cx="2664360" cy="973800"/>
          </a:xfrm>
          <a:prstGeom prst="rect">
            <a:avLst/>
          </a:prstGeom>
          <a:solidFill>
            <a:srgbClr val="729fcf"/>
          </a:solidFill>
          <a:ln w="0">
            <a:solidFill>
              <a:srgbClr val="3465a4"/>
            </a:solidFill>
          </a:ln>
        </p:spPr>
        <p:style>
          <a:lnRef idx="0"/>
          <a:fillRef idx="0"/>
          <a:effectRef idx="0"/>
          <a:fontRef idx="minor"/>
        </p:style>
        <p:txBody>
          <a:bodyPr lIns="90000" rIns="90000" tIns="45000" bIns="45000" anchor="ctr">
            <a:noAutofit/>
          </a:bodyPr>
          <a:p>
            <a:endParaRPr lang="en-US" sz="1800" b="0" u="none" strike="noStrike">
              <a:solidFill>
                <a:srgbClr val="000000"/>
              </a:solidFill>
              <a:effectLst/>
              <a:uFillTx/>
              <a:latin typeface="Arial"/>
            </a:endParaRPr>
          </a:p>
        </p:txBody>
      </p:sp>
      <p:sp>
        <p:nvSpPr>
          <p:cNvPr id="140" name=""/>
          <p:cNvSpPr txBox="1"/>
          <p:nvPr/>
        </p:nvSpPr>
        <p:spPr>
          <a:xfrm>
            <a:off x="6995520" y="414720"/>
            <a:ext cx="2784960" cy="1117080"/>
          </a:xfrm>
          <a:prstGeom prst="rect">
            <a:avLst/>
          </a:prstGeom>
          <a:noFill/>
          <a:ln w="91440">
            <a:noFill/>
          </a:ln>
        </p:spPr>
        <p:txBody>
          <a:bodyPr lIns="135720" rIns="135720" tIns="90720" bIns="90720" anchor="t">
            <a:spAutoFit/>
          </a:bodyPr>
          <a:p>
            <a:pPr algn="ctr"/>
            <a:r>
              <a:rPr lang="en-US" sz="1800" b="0" u="none" strike="noStrike">
                <a:solidFill>
                  <a:srgbClr val="000000"/>
                </a:solidFill>
                <a:effectLst/>
                <a:uFillTx/>
                <a:latin typeface="Arial"/>
              </a:rPr>
              <a:t>HPJC.org online forms</a:t>
            </a:r>
            <a:endParaRPr lang="en-US" sz="1800" b="0" u="none" strike="noStrike">
              <a:solidFill>
                <a:srgbClr val="000000"/>
              </a:solidFill>
              <a:effectLst/>
              <a:uFillTx/>
              <a:latin typeface="Arial"/>
            </a:endParaRPr>
          </a:p>
          <a:p>
            <a:pPr algn="ctr"/>
            <a:r>
              <a:rPr lang="en-US" sz="1800" b="0" u="none" strike="noStrike">
                <a:solidFill>
                  <a:srgbClr val="000000"/>
                </a:solidFill>
                <a:effectLst/>
                <a:uFillTx/>
                <a:latin typeface="Arial"/>
              </a:rPr>
              <a:t> for</a:t>
            </a:r>
            <a:endParaRPr lang="en-US" sz="1800" b="0" u="none" strike="noStrike">
              <a:solidFill>
                <a:srgbClr val="000000"/>
              </a:solidFill>
              <a:effectLst/>
              <a:uFillTx/>
              <a:latin typeface="Arial"/>
            </a:endParaRPr>
          </a:p>
          <a:p>
            <a:pPr algn="ctr"/>
            <a:r>
              <a:rPr lang="en-US" sz="1500" b="0" u="none" strike="noStrike">
                <a:solidFill>
                  <a:srgbClr val="000000"/>
                </a:solidFill>
                <a:effectLst/>
                <a:uFillTx/>
                <a:latin typeface="Arial"/>
              </a:rPr>
              <a:t>calendar subscriptions, volunteers</a:t>
            </a:r>
            <a:endParaRPr lang="en-US" sz="1500" b="0" u="none" strike="noStrike">
              <a:solidFill>
                <a:srgbClr val="000000"/>
              </a:solidFill>
              <a:effectLst/>
              <a:uFillTx/>
              <a:latin typeface="Arial"/>
            </a:endParaRPr>
          </a:p>
        </p:txBody>
      </p:sp>
      <p:sp>
        <p:nvSpPr>
          <p:cNvPr id="141" name=""/>
          <p:cNvSpPr/>
          <p:nvPr/>
        </p:nvSpPr>
        <p:spPr>
          <a:xfrm>
            <a:off x="5637600" y="2318400"/>
            <a:ext cx="2177640" cy="23400"/>
          </a:xfrm>
          <a:prstGeom prst="line">
            <a:avLst/>
          </a:prstGeom>
          <a:ln w="18360">
            <a:solidFill>
              <a:srgbClr val="000000"/>
            </a:solidFill>
            <a:round/>
            <a:tailEnd len="med" type="triangle" w="med"/>
          </a:ln>
        </p:spPr>
        <p:style>
          <a:lnRef idx="0"/>
          <a:fillRef idx="0"/>
          <a:effectRef idx="0"/>
          <a:fontRef idx="minor"/>
        </p:style>
        <p:txBody>
          <a:bodyPr lIns="99720" rIns="99720" tIns="-31320" bIns="-31320" anchor="ctr">
            <a:noAutofit/>
          </a:bodyPr>
          <a:p>
            <a:endParaRPr lang="en-US" sz="1050" b="0" u="none" strike="noStrike">
              <a:solidFill>
                <a:srgbClr val="000000"/>
              </a:solidFill>
              <a:effectLst/>
              <a:uFillTx/>
              <a:latin typeface="Arial"/>
            </a:endParaRPr>
          </a:p>
        </p:txBody>
      </p:sp>
      <p:sp>
        <p:nvSpPr>
          <p:cNvPr id="142" name=""/>
          <p:cNvSpPr txBox="1"/>
          <p:nvPr/>
        </p:nvSpPr>
        <p:spPr>
          <a:xfrm>
            <a:off x="4041000" y="4098600"/>
            <a:ext cx="1129680" cy="693720"/>
          </a:xfrm>
          <a:prstGeom prst="rect">
            <a:avLst/>
          </a:prstGeom>
          <a:noFill/>
          <a:ln w="91440">
            <a:noFill/>
          </a:ln>
        </p:spPr>
        <p:txBody>
          <a:bodyPr lIns="135720" rIns="135720" tIns="90720" bIns="90720" anchor="t">
            <a:spAutoFit/>
          </a:bodyPr>
          <a:p>
            <a:r>
              <a:rPr lang="en-US" sz="1800" b="0" u="none" strike="noStrike">
                <a:solidFill>
                  <a:srgbClr val="000000"/>
                </a:solidFill>
                <a:effectLst/>
                <a:uFillTx/>
                <a:latin typeface="Arial"/>
              </a:rPr>
              <a:t>Quicken</a:t>
            </a:r>
            <a:endParaRPr lang="en-US" sz="1800" b="0" u="none" strike="noStrike">
              <a:solidFill>
                <a:srgbClr val="000000"/>
              </a:solidFill>
              <a:effectLst/>
              <a:uFillTx/>
              <a:latin typeface="Arial"/>
            </a:endParaRPr>
          </a:p>
        </p:txBody>
      </p:sp>
      <p:sp>
        <p:nvSpPr>
          <p:cNvPr id="143" name=""/>
          <p:cNvSpPr txBox="1"/>
          <p:nvPr/>
        </p:nvSpPr>
        <p:spPr>
          <a:xfrm>
            <a:off x="3290400" y="4304160"/>
            <a:ext cx="2631240" cy="1032840"/>
          </a:xfrm>
          <a:prstGeom prst="rect">
            <a:avLst/>
          </a:prstGeom>
          <a:noFill/>
          <a:ln w="91440">
            <a:noFill/>
          </a:ln>
        </p:spPr>
        <p:txBody>
          <a:bodyPr lIns="135720" rIns="135720" tIns="90720" bIns="90720" anchor="t">
            <a:spAutoFit/>
          </a:bodyPr>
          <a:p>
            <a:r>
              <a:rPr lang="en-US" sz="1000" b="1" u="none" strike="noStrike">
                <a:solidFill>
                  <a:srgbClr val="000000"/>
                </a:solidFill>
                <a:effectLst/>
                <a:uFillTx/>
                <a:latin typeface="Arial"/>
              </a:rPr>
              <a:t>Bookkeeper </a:t>
            </a:r>
            <a:r>
              <a:rPr lang="en-US" sz="1000" b="1" u="none" strike="noStrike">
                <a:solidFill>
                  <a:srgbClr val="000000"/>
                </a:solidFill>
                <a:effectLst/>
                <a:uFillTx/>
                <a:latin typeface="Arial"/>
              </a:rPr>
              <a:t>maintains a record of </a:t>
            </a:r>
            <a:r>
              <a:rPr lang="en-US" sz="1000" b="1" u="none" strike="noStrike">
                <a:solidFill>
                  <a:srgbClr val="000000"/>
                </a:solidFill>
                <a:effectLst/>
                <a:uFillTx/>
                <a:latin typeface="Arial"/>
              </a:rPr>
              <a:t>all transactions using </a:t>
            </a:r>
            <a:r>
              <a:rPr lang="en-US" sz="1000" b="1" u="none" strike="noStrike">
                <a:solidFill>
                  <a:srgbClr val="000000"/>
                </a:solidFill>
                <a:effectLst/>
                <a:uFillTx/>
                <a:latin typeface="Arial"/>
              </a:rPr>
              <a:t>Quicken.  The </a:t>
            </a:r>
            <a:r>
              <a:rPr lang="en-US" sz="1000" b="1" u="none" strike="noStrike">
                <a:solidFill>
                  <a:srgbClr val="000000"/>
                </a:solidFill>
                <a:effectLst/>
                <a:uFillTx/>
                <a:latin typeface="Arial"/>
              </a:rPr>
              <a:t>bookkeeper maintains </a:t>
            </a:r>
            <a:r>
              <a:rPr lang="en-US" sz="1000" b="1" u="none" strike="noStrike">
                <a:solidFill>
                  <a:srgbClr val="000000"/>
                </a:solidFill>
                <a:effectLst/>
                <a:uFillTx/>
                <a:latin typeface="Arial"/>
              </a:rPr>
              <a:t>these records on HIS </a:t>
            </a:r>
            <a:r>
              <a:rPr lang="en-US" sz="1000" b="1" u="none" strike="noStrike">
                <a:solidFill>
                  <a:srgbClr val="000000"/>
                </a:solidFill>
                <a:effectLst/>
                <a:uFillTx/>
                <a:latin typeface="Arial"/>
              </a:rPr>
              <a:t>computer.From </a:t>
            </a:r>
            <a:r>
              <a:rPr lang="en-US" sz="1000" b="1" u="none" strike="noStrike">
                <a:solidFill>
                  <a:srgbClr val="000000"/>
                </a:solidFill>
                <a:effectLst/>
                <a:uFillTx/>
                <a:latin typeface="Arial"/>
              </a:rPr>
              <a:t>Quicken data </a:t>
            </a:r>
            <a:r>
              <a:rPr lang="en-US" sz="1000" b="1" u="none" strike="noStrike">
                <a:solidFill>
                  <a:srgbClr val="000000"/>
                </a:solidFill>
                <a:effectLst/>
                <a:uFillTx/>
                <a:latin typeface="Arial"/>
              </a:rPr>
              <a:t>bookkeeper </a:t>
            </a:r>
            <a:r>
              <a:rPr lang="en-US" sz="1000" b="1" u="none" strike="noStrike">
                <a:solidFill>
                  <a:srgbClr val="000000"/>
                </a:solidFill>
                <a:effectLst/>
                <a:uFillTx/>
                <a:latin typeface="Arial"/>
              </a:rPr>
              <a:t>generates reports</a:t>
            </a:r>
            <a:endParaRPr lang="en-US" sz="1000" b="0" u="none" strike="noStrike">
              <a:solidFill>
                <a:srgbClr val="000000"/>
              </a:solidFill>
              <a:effectLst/>
              <a:uFillTx/>
              <a:latin typeface="Arial"/>
            </a:endParaRPr>
          </a:p>
        </p:txBody>
      </p:sp>
      <p:sp>
        <p:nvSpPr>
          <p:cNvPr id="144" name=""/>
          <p:cNvSpPr txBox="1"/>
          <p:nvPr/>
        </p:nvSpPr>
        <p:spPr>
          <a:xfrm>
            <a:off x="7726320" y="1850040"/>
            <a:ext cx="2103480" cy="2229480"/>
          </a:xfrm>
          <a:prstGeom prst="rect">
            <a:avLst/>
          </a:prstGeom>
          <a:noFill/>
          <a:ln w="91440">
            <a:noFill/>
          </a:ln>
        </p:spPr>
        <p:txBody>
          <a:bodyPr lIns="135720" rIns="135720" tIns="90720" bIns="90720" anchor="t">
            <a:spAutoFit/>
          </a:bodyPr>
          <a:p>
            <a:pPr algn="ctr"/>
            <a:r>
              <a:rPr lang="en-US" sz="1800" b="0" u="none" strike="noStrike">
                <a:solidFill>
                  <a:srgbClr val="000000"/>
                </a:solidFill>
                <a:effectLst/>
                <a:uFillTx/>
                <a:latin typeface="Arial"/>
              </a:rPr>
              <a:t>Action</a:t>
            </a:r>
            <a:endParaRPr lang="en-US" sz="1800" b="0" u="none" strike="noStrike">
              <a:solidFill>
                <a:srgbClr val="000000"/>
              </a:solidFill>
              <a:effectLst/>
              <a:uFillTx/>
              <a:latin typeface="Arial"/>
            </a:endParaRPr>
          </a:p>
          <a:p>
            <a:pPr algn="ctr"/>
            <a:r>
              <a:rPr lang="en-US" sz="1800" b="0" u="none" strike="noStrike">
                <a:solidFill>
                  <a:srgbClr val="000000"/>
                </a:solidFill>
                <a:effectLst/>
                <a:uFillTx/>
                <a:latin typeface="Arial"/>
              </a:rPr>
              <a:t>Network</a:t>
            </a:r>
            <a:endParaRPr lang="en-US" sz="1800" b="0" u="none" strike="noStrike">
              <a:solidFill>
                <a:srgbClr val="000000"/>
              </a:solidFill>
              <a:effectLst/>
              <a:uFillTx/>
              <a:latin typeface="Arial"/>
            </a:endParaRPr>
          </a:p>
          <a:p>
            <a:pPr algn="ctr"/>
            <a:r>
              <a:rPr lang="en-US" sz="1200" b="0" u="none" strike="noStrike">
                <a:solidFill>
                  <a:srgbClr val="000000"/>
                </a:solidFill>
                <a:effectLst/>
                <a:uFillTx/>
                <a:latin typeface="Arial"/>
                <a:ea typeface="Arial Unicode MS"/>
              </a:rPr>
              <a:t>Online Contacts </a:t>
            </a:r>
            <a:r>
              <a:rPr lang="en-US" sz="1200" b="0" u="none" strike="noStrike">
                <a:solidFill>
                  <a:srgbClr val="000000"/>
                </a:solidFill>
                <a:effectLst/>
                <a:uFillTx/>
                <a:latin typeface="Arial"/>
                <a:ea typeface="Arial Unicode MS"/>
              </a:rPr>
              <a:t>Database and </a:t>
            </a:r>
            <a:r>
              <a:rPr lang="en-US" sz="1200" b="0" u="none" strike="noStrike">
                <a:solidFill>
                  <a:srgbClr val="000000"/>
                </a:solidFill>
                <a:effectLst/>
                <a:uFillTx/>
                <a:latin typeface="Arial"/>
                <a:ea typeface="Arial Unicode MS"/>
              </a:rPr>
              <a:t>email service. </a:t>
            </a:r>
            <a:r>
              <a:rPr lang="en-US" sz="1200" b="0" u="none" strike="noStrike">
                <a:solidFill>
                  <a:srgbClr val="000000"/>
                </a:solidFill>
                <a:effectLst/>
                <a:uFillTx/>
                <a:latin typeface="Arial"/>
              </a:rPr>
              <a:t>Records can show </a:t>
            </a:r>
            <a:r>
              <a:rPr lang="en-US" sz="1200" b="0" u="none" strike="noStrike">
                <a:solidFill>
                  <a:srgbClr val="000000"/>
                </a:solidFill>
                <a:effectLst/>
                <a:uFillTx/>
                <a:latin typeface="Arial"/>
              </a:rPr>
              <a:t>detailed contact  </a:t>
            </a:r>
            <a:r>
              <a:rPr lang="en-US" sz="1200" b="0" u="none" strike="noStrike">
                <a:solidFill>
                  <a:srgbClr val="000000"/>
                </a:solidFill>
                <a:effectLst/>
                <a:uFillTx/>
                <a:latin typeface="Arial"/>
              </a:rPr>
              <a:t>history. Can use it </a:t>
            </a:r>
            <a:r>
              <a:rPr lang="en-US" sz="1200" b="0" u="none" strike="noStrike">
                <a:solidFill>
                  <a:srgbClr val="000000"/>
                </a:solidFill>
                <a:effectLst/>
                <a:uFillTx/>
                <a:latin typeface="Arial"/>
              </a:rPr>
              <a:t>to make online </a:t>
            </a:r>
            <a:r>
              <a:rPr lang="en-US" sz="1200" b="0" u="none" strike="noStrike">
                <a:solidFill>
                  <a:srgbClr val="000000"/>
                </a:solidFill>
                <a:effectLst/>
                <a:uFillTx/>
                <a:latin typeface="Arial"/>
              </a:rPr>
              <a:t>forms and </a:t>
            </a:r>
            <a:r>
              <a:rPr lang="en-US" sz="1200" b="0" u="none" strike="noStrike">
                <a:solidFill>
                  <a:srgbClr val="000000"/>
                </a:solidFill>
                <a:effectLst/>
                <a:uFillTx/>
                <a:latin typeface="Arial"/>
              </a:rPr>
              <a:t>generate various </a:t>
            </a:r>
            <a:r>
              <a:rPr lang="en-US" sz="1200" b="0" u="none" strike="noStrike">
                <a:solidFill>
                  <a:srgbClr val="000000"/>
                </a:solidFill>
                <a:effectLst/>
                <a:uFillTx/>
                <a:latin typeface="Arial"/>
              </a:rPr>
              <a:t>spreadsheet </a:t>
            </a:r>
            <a:r>
              <a:rPr lang="en-US" sz="1200" b="0" u="none" strike="noStrike">
                <a:solidFill>
                  <a:srgbClr val="000000"/>
                </a:solidFill>
                <a:effectLst/>
                <a:uFillTx/>
                <a:latin typeface="Arial"/>
              </a:rPr>
              <a:t>reports about </a:t>
            </a:r>
            <a:r>
              <a:rPr lang="en-US" sz="1200" b="0" u="none" strike="noStrike">
                <a:solidFill>
                  <a:srgbClr val="000000"/>
                </a:solidFill>
                <a:effectLst/>
                <a:uFillTx/>
                <a:latin typeface="Arial"/>
              </a:rPr>
              <a:t>contacts.   </a:t>
            </a:r>
            <a:endParaRPr lang="en-US" sz="1200" b="0" u="none" strike="noStrike">
              <a:solidFill>
                <a:srgbClr val="000000"/>
              </a:solidFill>
              <a:effectLst/>
              <a:uFillTx/>
              <a:latin typeface="Arial"/>
            </a:endParaRPr>
          </a:p>
        </p:txBody>
      </p:sp>
      <p:sp>
        <p:nvSpPr>
          <p:cNvPr id="145" name=""/>
          <p:cNvSpPr/>
          <p:nvPr/>
        </p:nvSpPr>
        <p:spPr>
          <a:xfrm>
            <a:off x="8109000" y="1443960"/>
            <a:ext cx="0" cy="477360"/>
          </a:xfrm>
          <a:prstGeom prst="line">
            <a:avLst/>
          </a:prstGeom>
          <a:ln w="18360">
            <a:solidFill>
              <a:srgbClr val="000000"/>
            </a:solidFill>
            <a:round/>
            <a:tailEnd len="med" type="triangle" w="med"/>
          </a:ln>
        </p:spPr>
        <p:style>
          <a:lnRef idx="0"/>
          <a:fillRef idx="0"/>
          <a:effectRef idx="0"/>
          <a:fontRef idx="minor"/>
        </p:style>
        <p:txBody>
          <a:bodyPr lIns="99720" rIns="99720" tIns="54720" bIns="54720" anchor="ctr">
            <a:noAutofit/>
          </a:bodyPr>
          <a:p>
            <a:endParaRPr lang="en-US" sz="1800" b="0" u="none" strike="noStrike">
              <a:solidFill>
                <a:srgbClr val="000000"/>
              </a:solidFill>
              <a:effectLst/>
              <a:uFillTx/>
              <a:latin typeface="Arial"/>
            </a:endParaRPr>
          </a:p>
        </p:txBody>
      </p:sp>
      <p:sp>
        <p:nvSpPr>
          <p:cNvPr id="146" name=""/>
          <p:cNvSpPr txBox="1"/>
          <p:nvPr/>
        </p:nvSpPr>
        <p:spPr>
          <a:xfrm>
            <a:off x="6981840" y="1415520"/>
            <a:ext cx="2702520" cy="477720"/>
          </a:xfrm>
          <a:prstGeom prst="rect">
            <a:avLst/>
          </a:prstGeom>
          <a:noFill/>
          <a:ln w="91440">
            <a:noFill/>
          </a:ln>
        </p:spPr>
        <p:txBody>
          <a:bodyPr lIns="135720" rIns="135720" tIns="90720" bIns="90720" anchor="t">
            <a:spAutoFit/>
          </a:bodyPr>
          <a:p>
            <a:r>
              <a:rPr lang="en-US" sz="1050" b="0" u="none" strike="noStrike">
                <a:solidFill>
                  <a:srgbClr val="000000"/>
                </a:solidFill>
                <a:effectLst/>
                <a:uFillTx/>
                <a:latin typeface="Arial"/>
              </a:rPr>
              <a:t>Data transferred online to Action network</a:t>
            </a:r>
            <a:endParaRPr lang="en-US" sz="1050" b="0" u="none" strike="noStrike">
              <a:solidFill>
                <a:srgbClr val="000000"/>
              </a:solidFill>
              <a:effectLst/>
              <a:uFillTx/>
              <a:latin typeface="Arial"/>
            </a:endParaRPr>
          </a:p>
        </p:txBody>
      </p:sp>
      <p:sp>
        <p:nvSpPr>
          <p:cNvPr id="147" name=""/>
          <p:cNvSpPr txBox="1"/>
          <p:nvPr/>
        </p:nvSpPr>
        <p:spPr>
          <a:xfrm rot="16200000">
            <a:off x="4412520" y="2101320"/>
            <a:ext cx="2139840" cy="515520"/>
          </a:xfrm>
          <a:prstGeom prst="rect">
            <a:avLst/>
          </a:prstGeom>
          <a:noFill/>
          <a:ln w="91440">
            <a:noFill/>
          </a:ln>
        </p:spPr>
        <p:txBody>
          <a:bodyPr lIns="135720" rIns="135720" tIns="90720" bIns="90720" anchor="t">
            <a:spAutoFit/>
          </a:bodyPr>
          <a:p>
            <a:r>
              <a:rPr lang="en-US" sz="1050" b="0" u="none" strike="noStrike">
                <a:solidFill>
                  <a:srgbClr val="000000"/>
                </a:solidFill>
                <a:effectLst/>
                <a:uFillTx/>
                <a:latin typeface="Arial"/>
              </a:rPr>
              <a:t>Data transferred </a:t>
            </a:r>
            <a:r>
              <a:rPr lang="en-US" sz="1050" b="1" u="none" strike="noStrike">
                <a:solidFill>
                  <a:srgbClr val="ff0000"/>
                </a:solidFill>
                <a:effectLst/>
                <a:uFillTx/>
                <a:latin typeface="Arial"/>
              </a:rPr>
              <a:t>MANUALLY</a:t>
            </a:r>
            <a:endParaRPr lang="en-US" sz="1050" b="0" u="none" strike="noStrike">
              <a:solidFill>
                <a:srgbClr val="000000"/>
              </a:solidFill>
              <a:effectLst/>
              <a:uFillTx/>
              <a:latin typeface="Arial"/>
            </a:endParaRPr>
          </a:p>
        </p:txBody>
      </p:sp>
      <p:sp>
        <p:nvSpPr>
          <p:cNvPr id="148" name=""/>
          <p:cNvSpPr/>
          <p:nvPr/>
        </p:nvSpPr>
        <p:spPr>
          <a:xfrm>
            <a:off x="5699160" y="2311200"/>
            <a:ext cx="0" cy="1827360"/>
          </a:xfrm>
          <a:prstGeom prst="line">
            <a:avLst/>
          </a:prstGeom>
          <a:ln w="18360">
            <a:solidFill>
              <a:srgbClr val="000000"/>
            </a:solidFill>
            <a:round/>
            <a:tailEnd len="med" type="triangle" w="med"/>
          </a:ln>
        </p:spPr>
        <p:style>
          <a:lnRef idx="0"/>
          <a:fillRef idx="0"/>
          <a:effectRef idx="0"/>
          <a:fontRef idx="minor"/>
        </p:style>
        <p:txBody>
          <a:bodyPr lIns="99720" rIns="99720" tIns="54720" bIns="54720" anchor="ctr">
            <a:noAutofit/>
          </a:bodyPr>
          <a:p>
            <a:endParaRPr lang="en-US" sz="1800" b="0" u="none" strike="noStrike">
              <a:solidFill>
                <a:srgbClr val="000000"/>
              </a:solidFill>
              <a:effectLst/>
              <a:uFillTx/>
              <a:latin typeface="Arial"/>
            </a:endParaRPr>
          </a:p>
        </p:txBody>
      </p:sp>
      <p:sp>
        <p:nvSpPr>
          <p:cNvPr id="149" name=""/>
          <p:cNvSpPr txBox="1"/>
          <p:nvPr/>
        </p:nvSpPr>
        <p:spPr>
          <a:xfrm rot="16200000">
            <a:off x="378720" y="1678680"/>
            <a:ext cx="1143000" cy="528840"/>
          </a:xfrm>
          <a:prstGeom prst="rect">
            <a:avLst/>
          </a:prstGeom>
          <a:noFill/>
          <a:ln w="91440">
            <a:noFill/>
          </a:ln>
        </p:spPr>
        <p:txBody>
          <a:bodyPr lIns="135720" rIns="135720" tIns="90720" bIns="90720" anchor="t">
            <a:spAutoFit/>
          </a:bodyPr>
          <a:p>
            <a:r>
              <a:rPr lang="en-US" sz="1050" b="0" u="none" strike="noStrike">
                <a:solidFill>
                  <a:srgbClr val="000000"/>
                </a:solidFill>
                <a:effectLst/>
                <a:uFillTx/>
                <a:latin typeface="Arial"/>
              </a:rPr>
              <a:t>Online transfer</a:t>
            </a:r>
            <a:endParaRPr lang="en-US" sz="1050" b="0" u="none" strike="noStrike">
              <a:solidFill>
                <a:srgbClr val="000000"/>
              </a:solidFill>
              <a:effectLst/>
              <a:uFillTx/>
              <a:latin typeface="Arial"/>
            </a:endParaRPr>
          </a:p>
        </p:txBody>
      </p:sp>
      <p:sp>
        <p:nvSpPr>
          <p:cNvPr id="150" name=""/>
          <p:cNvSpPr txBox="1"/>
          <p:nvPr/>
        </p:nvSpPr>
        <p:spPr>
          <a:xfrm rot="16200000">
            <a:off x="371520" y="3080520"/>
            <a:ext cx="1143000" cy="514800"/>
          </a:xfrm>
          <a:prstGeom prst="rect">
            <a:avLst/>
          </a:prstGeom>
          <a:noFill/>
          <a:ln w="91440">
            <a:noFill/>
          </a:ln>
        </p:spPr>
        <p:txBody>
          <a:bodyPr lIns="135720" rIns="135720" tIns="90720" bIns="90720" anchor="t">
            <a:spAutoFit/>
          </a:bodyPr>
          <a:p>
            <a:r>
              <a:rPr lang="en-US" sz="950" b="0" u="none" strike="noStrike">
                <a:solidFill>
                  <a:srgbClr val="000000"/>
                </a:solidFill>
                <a:effectLst/>
                <a:uFillTx/>
                <a:latin typeface="Arial"/>
              </a:rPr>
              <a:t>Manual transfer </a:t>
            </a:r>
            <a:endParaRPr lang="en-US" sz="950" b="0" u="none" strike="noStrike">
              <a:solidFill>
                <a:srgbClr val="000000"/>
              </a:solidFill>
              <a:effectLst/>
              <a:uFillTx/>
              <a:latin typeface="Arial"/>
            </a:endParaRPr>
          </a:p>
        </p:txBody>
      </p:sp>
      <p:sp>
        <p:nvSpPr>
          <p:cNvPr id="151" name=""/>
          <p:cNvSpPr txBox="1"/>
          <p:nvPr/>
        </p:nvSpPr>
        <p:spPr>
          <a:xfrm>
            <a:off x="5910480" y="2297880"/>
            <a:ext cx="1799640" cy="921600"/>
          </a:xfrm>
          <a:prstGeom prst="rect">
            <a:avLst/>
          </a:prstGeom>
          <a:noFill/>
          <a:ln w="91440">
            <a:noFill/>
          </a:ln>
        </p:spPr>
        <p:txBody>
          <a:bodyPr lIns="135720" rIns="135720" tIns="90720" bIns="90720" anchor="t">
            <a:spAutoFit/>
          </a:bodyPr>
          <a:p>
            <a:r>
              <a:rPr lang="en-US" sz="1050" b="0" u="none" strike="noStrike">
                <a:solidFill>
                  <a:srgbClr val="000000"/>
                </a:solidFill>
                <a:effectLst/>
                <a:uFillTx/>
                <a:latin typeface="Arial"/>
              </a:rPr>
              <a:t>Name, address,  </a:t>
            </a:r>
            <a:r>
              <a:rPr lang="en-US" sz="1050" b="0" u="none" strike="noStrike">
                <a:solidFill>
                  <a:srgbClr val="000000"/>
                </a:solidFill>
                <a:effectLst/>
                <a:uFillTx/>
                <a:latin typeface="Arial"/>
              </a:rPr>
              <a:t>phone number, email </a:t>
            </a:r>
            <a:r>
              <a:rPr lang="en-US" sz="1050" b="0" u="none" strike="noStrike">
                <a:solidFill>
                  <a:srgbClr val="000000"/>
                </a:solidFill>
                <a:effectLst/>
                <a:uFillTx/>
                <a:latin typeface="Arial"/>
              </a:rPr>
              <a:t>address, transaction </a:t>
            </a:r>
            <a:r>
              <a:rPr lang="en-US" sz="1050" b="0" u="none" strike="noStrike">
                <a:solidFill>
                  <a:srgbClr val="000000"/>
                </a:solidFill>
                <a:effectLst/>
                <a:uFillTx/>
                <a:latin typeface="Arial"/>
              </a:rPr>
              <a:t>amount (if applicable), </a:t>
            </a:r>
            <a:r>
              <a:rPr lang="en-US" sz="1050" b="0" u="none" strike="noStrike">
                <a:solidFill>
                  <a:srgbClr val="000000"/>
                </a:solidFill>
                <a:effectLst/>
                <a:uFillTx/>
                <a:latin typeface="Arial"/>
              </a:rPr>
              <a:t>purpose, notes, tags </a:t>
            </a:r>
            <a:r>
              <a:rPr lang="en-US" sz="1050" b="0" u="none" strike="noStrike">
                <a:solidFill>
                  <a:srgbClr val="000000"/>
                </a:solidFill>
                <a:effectLst/>
                <a:uFillTx/>
                <a:latin typeface="Arial"/>
              </a:rPr>
              <a:t>etc</a:t>
            </a:r>
            <a:endParaRPr lang="en-US" sz="1050" b="0" u="none" strike="noStrike">
              <a:solidFill>
                <a:srgbClr val="000000"/>
              </a:solidFill>
              <a:effectLst/>
              <a:uFillTx/>
              <a:latin typeface="Arial"/>
            </a:endParaRPr>
          </a:p>
        </p:txBody>
      </p:sp>
      <p:sp>
        <p:nvSpPr>
          <p:cNvPr id="152" name=""/>
          <p:cNvSpPr/>
          <p:nvPr/>
        </p:nvSpPr>
        <p:spPr>
          <a:xfrm>
            <a:off x="5904000" y="2348640"/>
            <a:ext cx="1598760" cy="870840"/>
          </a:xfrm>
          <a:prstGeom prst="rect">
            <a:avLst/>
          </a:prstGeom>
          <a:noFill/>
          <a:ln w="0">
            <a:solidFill>
              <a:srgbClr val="000000"/>
            </a:solidFill>
            <a:custDash>
              <a:ds d="197000" sp="197000"/>
            </a:custDash>
          </a:ln>
        </p:spPr>
        <p:style>
          <a:lnRef idx="0"/>
          <a:fillRef idx="0"/>
          <a:effectRef idx="0"/>
          <a:fontRef idx="minor"/>
        </p:style>
        <p:txBody>
          <a:bodyPr lIns="90720" rIns="90720" anchor="ctr">
            <a:noAutofit/>
          </a:bodyPr>
          <a:p>
            <a:endParaRPr lang="en-US" sz="1800" b="0" u="none" strike="noStrike">
              <a:solidFill>
                <a:srgbClr val="000000"/>
              </a:solidFill>
              <a:effectLst/>
              <a:uFillTx/>
              <a:latin typeface="Arial"/>
            </a:endParaRPr>
          </a:p>
        </p:txBody>
      </p:sp>
      <p:sp>
        <p:nvSpPr>
          <p:cNvPr id="153" name=""/>
          <p:cNvSpPr/>
          <p:nvPr/>
        </p:nvSpPr>
        <p:spPr>
          <a:xfrm flipH="1">
            <a:off x="478080" y="2877120"/>
            <a:ext cx="418680" cy="960480"/>
          </a:xfrm>
          <a:custGeom>
            <a:avLst/>
            <a:gdLst>
              <a:gd name="textAreaLeft" fmla="*/ -360 w 418680"/>
              <a:gd name="textAreaRight" fmla="*/ 150840 w 418680"/>
              <a:gd name="textAreaTop" fmla="*/ 24840 h 960480"/>
              <a:gd name="textAreaBottom" fmla="*/ 935640 h 9604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36720">
            <a:solidFill>
              <a:srgbClr val="000000"/>
            </a:solidFill>
            <a:round/>
          </a:ln>
        </p:spPr>
        <p:style>
          <a:lnRef idx="0"/>
          <a:fillRef idx="0"/>
          <a:effectRef idx="0"/>
          <a:fontRef idx="minor"/>
        </p:style>
        <p:txBody>
          <a:bodyPr lIns="108720" rIns="108720" tIns="63720" bIns="63720" anchor="ctr">
            <a:noAutofit/>
          </a:bodyPr>
          <a:p>
            <a:endParaRPr lang="en-US" sz="1800" b="0" u="none" strike="noStrike">
              <a:solidFill>
                <a:srgbClr val="000000"/>
              </a:solidFill>
              <a:effectLst/>
              <a:uFillTx/>
              <a:latin typeface="Arial"/>
            </a:endParaRPr>
          </a:p>
        </p:txBody>
      </p:sp>
      <p:sp>
        <p:nvSpPr>
          <p:cNvPr id="154" name=""/>
          <p:cNvSpPr txBox="1"/>
          <p:nvPr/>
        </p:nvSpPr>
        <p:spPr>
          <a:xfrm>
            <a:off x="6409440" y="4006440"/>
            <a:ext cx="1915560" cy="602280"/>
          </a:xfrm>
          <a:prstGeom prst="rect">
            <a:avLst/>
          </a:prstGeom>
          <a:noFill/>
          <a:ln w="0">
            <a:noFill/>
          </a:ln>
        </p:spPr>
        <p:txBody>
          <a:bodyPr lIns="90000" rIns="90000" tIns="45000" bIns="45000" anchor="t">
            <a:spAutoFit/>
          </a:bodyPr>
          <a:p>
            <a:r>
              <a:rPr lang="en-US" sz="1800" b="0" u="none" strike="noStrike">
                <a:solidFill>
                  <a:srgbClr val="000000"/>
                </a:solidFill>
                <a:effectLst/>
                <a:uFillTx/>
                <a:latin typeface="Arial"/>
              </a:rPr>
              <a:t>Quicken </a:t>
            </a:r>
            <a:r>
              <a:rPr lang="en-US" sz="1800" b="0" u="none" strike="noStrike">
                <a:solidFill>
                  <a:srgbClr val="000000"/>
                </a:solidFill>
                <a:effectLst/>
                <a:uFillTx/>
                <a:latin typeface="Arial"/>
              </a:rPr>
              <a:t>Reports</a:t>
            </a:r>
            <a:endParaRPr lang="en-US" sz="1800" b="0" u="none" strike="noStrike">
              <a:solidFill>
                <a:srgbClr val="000000"/>
              </a:solidFill>
              <a:effectLst/>
              <a:uFillTx/>
              <a:latin typeface="Arial"/>
            </a:endParaRPr>
          </a:p>
        </p:txBody>
      </p:sp>
      <p:sp>
        <p:nvSpPr>
          <p:cNvPr id="155" name=""/>
          <p:cNvSpPr/>
          <p:nvPr/>
        </p:nvSpPr>
        <p:spPr>
          <a:xfrm>
            <a:off x="5876280" y="4515840"/>
            <a:ext cx="418680" cy="5040"/>
          </a:xfrm>
          <a:prstGeom prst="line">
            <a:avLst/>
          </a:prstGeom>
          <a:ln w="18360">
            <a:solidFill>
              <a:srgbClr val="000000"/>
            </a:solidFill>
            <a:round/>
            <a:tailEnd len="med" type="triangle" w="med"/>
          </a:ln>
        </p:spPr>
        <p:style>
          <a:lnRef idx="0"/>
          <a:fillRef idx="0"/>
          <a:effectRef idx="0"/>
          <a:fontRef idx="minor"/>
        </p:style>
        <p:txBody>
          <a:bodyPr lIns="99720" rIns="99720" tIns="-49680" bIns="-49680" anchor="ctr">
            <a:noAutofit/>
          </a:bodyPr>
          <a:p>
            <a:endParaRPr lang="en-US" sz="1800" b="0" u="none" strike="noStrike">
              <a:solidFill>
                <a:srgbClr val="000000"/>
              </a:solidFill>
              <a:effectLst/>
              <a:uFillTx/>
              <a:latin typeface="Arial"/>
            </a:endParaRPr>
          </a:p>
        </p:txBody>
      </p:sp>
      <p:sp>
        <p:nvSpPr>
          <p:cNvPr id="156" name=""/>
          <p:cNvSpPr txBox="1"/>
          <p:nvPr/>
        </p:nvSpPr>
        <p:spPr>
          <a:xfrm>
            <a:off x="948960" y="734760"/>
            <a:ext cx="943560" cy="290160"/>
          </a:xfrm>
          <a:prstGeom prst="rect">
            <a:avLst/>
          </a:prstGeom>
          <a:noFill/>
          <a:ln w="0">
            <a:noFill/>
          </a:ln>
        </p:spPr>
        <p:txBody>
          <a:bodyPr lIns="90000" rIns="90000" tIns="45000" bIns="45000" anchor="t">
            <a:spAutoFit/>
          </a:bodyPr>
          <a:p>
            <a:r>
              <a:rPr lang="en-US" sz="1400" b="0" u="sng" strike="noStrike">
                <a:solidFill>
                  <a:srgbClr val="000000"/>
                </a:solidFill>
                <a:effectLst/>
                <a:uFillTx/>
                <a:latin typeface="Arial"/>
              </a:rPr>
              <a:t>Monies</a:t>
            </a:r>
            <a:endParaRPr lang="en-US" sz="1400" b="0" u="none" strike="noStrike">
              <a:solidFill>
                <a:srgbClr val="000000"/>
              </a:solidFill>
              <a:effectLst/>
              <a:uFillTx/>
              <a:latin typeface="Arial"/>
            </a:endParaRPr>
          </a:p>
        </p:txBody>
      </p:sp>
      <p:sp>
        <p:nvSpPr>
          <p:cNvPr id="157" name=""/>
          <p:cNvSpPr txBox="1"/>
          <p:nvPr/>
        </p:nvSpPr>
        <p:spPr>
          <a:xfrm>
            <a:off x="4018320" y="722520"/>
            <a:ext cx="942840" cy="290160"/>
          </a:xfrm>
          <a:prstGeom prst="rect">
            <a:avLst/>
          </a:prstGeom>
          <a:noFill/>
          <a:ln w="0">
            <a:noFill/>
          </a:ln>
        </p:spPr>
        <p:txBody>
          <a:bodyPr lIns="90000" rIns="90000" tIns="45000" bIns="45000" anchor="t">
            <a:spAutoFit/>
          </a:bodyPr>
          <a:p>
            <a:r>
              <a:rPr lang="en-US" sz="1400" b="0" u="sng" strike="noStrike">
                <a:solidFill>
                  <a:srgbClr val="000000"/>
                </a:solidFill>
                <a:effectLst/>
                <a:uFillTx/>
                <a:latin typeface="Arial"/>
              </a:rPr>
              <a:t>Data</a:t>
            </a:r>
            <a:endParaRPr lang="en-US" sz="1400" b="0" u="none" strike="noStrike">
              <a:solidFill>
                <a:srgbClr val="000000"/>
              </a:solidFill>
              <a:effectLst/>
              <a:uFillTx/>
              <a:latin typeface="Arial"/>
            </a:endParaRPr>
          </a:p>
        </p:txBody>
      </p:sp>
      <p:sp>
        <p:nvSpPr>
          <p:cNvPr id="158" name=""/>
          <p:cNvSpPr/>
          <p:nvPr/>
        </p:nvSpPr>
        <p:spPr>
          <a:xfrm>
            <a:off x="2207160" y="4572000"/>
            <a:ext cx="1037160" cy="0"/>
          </a:xfrm>
          <a:prstGeom prst="line">
            <a:avLst/>
          </a:prstGeom>
          <a:ln w="18360">
            <a:solidFill>
              <a:srgbClr val="000000"/>
            </a:solidFill>
            <a:round/>
            <a:tailEnd len="med" type="triangle" w="med"/>
          </a:ln>
        </p:spPr>
        <p:style>
          <a:lnRef idx="0"/>
          <a:fillRef idx="0"/>
          <a:effectRef idx="0"/>
          <a:fontRef idx="minor"/>
        </p:style>
        <p:txBody>
          <a:bodyPr lIns="99720" rIns="99720" tIns="-54720" bIns="-54720" anchor="ctr">
            <a:noAutofit/>
          </a:bodyPr>
          <a:p>
            <a:endParaRPr lang="en-US" sz="1800" b="0" u="none" strike="noStrike">
              <a:solidFill>
                <a:srgbClr val="000000"/>
              </a:solidFill>
              <a:effectLst/>
              <a:uFillTx/>
              <a:latin typeface="Arial"/>
            </a:endParaRPr>
          </a:p>
        </p:txBody>
      </p:sp>
      <p:sp>
        <p:nvSpPr>
          <p:cNvPr id="159" name=""/>
          <p:cNvSpPr/>
          <p:nvPr/>
        </p:nvSpPr>
        <p:spPr>
          <a:xfrm>
            <a:off x="2338920" y="4081680"/>
            <a:ext cx="818640" cy="708840"/>
          </a:xfrm>
          <a:prstGeom prst="rect">
            <a:avLst/>
          </a:prstGeom>
          <a:noFill/>
          <a:ln w="0">
            <a:solidFill>
              <a:srgbClr val="000000"/>
            </a:solidFill>
            <a:custDash>
              <a:ds d="197000" sp="197000"/>
            </a:custDash>
          </a:ln>
        </p:spPr>
        <p:style>
          <a:lnRef idx="0"/>
          <a:fillRef idx="0"/>
          <a:effectRef idx="0"/>
          <a:fontRef idx="minor"/>
        </p:style>
        <p:txBody>
          <a:bodyPr lIns="90720" rIns="90720" anchor="ctr">
            <a:noAutofit/>
          </a:bodyPr>
          <a:p>
            <a:endParaRPr lang="en-US" sz="1800" b="0" u="none" strike="noStrike">
              <a:solidFill>
                <a:srgbClr val="000000"/>
              </a:solidFill>
              <a:effectLst/>
              <a:uFillTx/>
              <a:latin typeface="Arial"/>
            </a:endParaRPr>
          </a:p>
        </p:txBody>
      </p:sp>
      <p:sp>
        <p:nvSpPr>
          <p:cNvPr id="160" name=""/>
          <p:cNvSpPr txBox="1"/>
          <p:nvPr/>
        </p:nvSpPr>
        <p:spPr>
          <a:xfrm>
            <a:off x="2142360" y="4021920"/>
            <a:ext cx="1186560" cy="1235880"/>
          </a:xfrm>
          <a:prstGeom prst="rect">
            <a:avLst/>
          </a:prstGeom>
          <a:noFill/>
          <a:ln w="91440">
            <a:noFill/>
          </a:ln>
        </p:spPr>
        <p:txBody>
          <a:bodyPr lIns="135720" rIns="135720" tIns="90720" bIns="90720" anchor="t">
            <a:spAutoFit/>
          </a:bodyPr>
          <a:p>
            <a:r>
              <a:rPr lang="en-US" sz="1050" b="0" u="none" strike="noStrike">
                <a:solidFill>
                  <a:srgbClr val="000000"/>
                </a:solidFill>
                <a:effectLst/>
                <a:uFillTx/>
                <a:latin typeface="Arial"/>
              </a:rPr>
              <a:t>Bookkeeper manually </a:t>
            </a:r>
            <a:r>
              <a:rPr lang="en-US" sz="1050" b="0" u="none" strike="noStrike">
                <a:solidFill>
                  <a:srgbClr val="000000"/>
                </a:solidFill>
                <a:effectLst/>
                <a:uFillTx/>
                <a:latin typeface="Arial"/>
              </a:rPr>
              <a:t>downloads credit </a:t>
            </a:r>
            <a:r>
              <a:rPr lang="en-US" sz="1050" b="0" u="none" strike="noStrike">
                <a:solidFill>
                  <a:srgbClr val="000000"/>
                </a:solidFill>
                <a:effectLst/>
                <a:uFillTx/>
                <a:latin typeface="Arial"/>
              </a:rPr>
              <a:t>union transactions </a:t>
            </a:r>
            <a:r>
              <a:rPr lang="en-US" sz="1050" b="0" u="none" strike="noStrike">
                <a:solidFill>
                  <a:srgbClr val="000000"/>
                </a:solidFill>
                <a:effectLst/>
                <a:uFillTx/>
                <a:latin typeface="Arial"/>
              </a:rPr>
              <a:t>into Quicken</a:t>
            </a:r>
            <a:endParaRPr lang="en-US" sz="1050" b="0" u="none" strike="noStrike">
              <a:solidFill>
                <a:srgbClr val="000000"/>
              </a:solidFill>
              <a:effectLst/>
              <a:uFillTx/>
              <a:latin typeface="Arial"/>
            </a:endParaRPr>
          </a:p>
        </p:txBody>
      </p:sp>
      <p:sp>
        <p:nvSpPr>
          <p:cNvPr id="161" name=""/>
          <p:cNvSpPr/>
          <p:nvPr/>
        </p:nvSpPr>
        <p:spPr>
          <a:xfrm>
            <a:off x="6079680" y="1382760"/>
            <a:ext cx="391320" cy="915120"/>
          </a:xfrm>
          <a:prstGeom prst="line">
            <a:avLst/>
          </a:prstGeom>
          <a:ln w="127080">
            <a:solidFill>
              <a:srgbClr val="f10d0c"/>
            </a:solidFill>
            <a:round/>
            <a:tailEnd len="med" type="triangle" w="med"/>
          </a:ln>
        </p:spPr>
        <p:style>
          <a:lnRef idx="0"/>
          <a:fillRef idx="0"/>
          <a:effectRef idx="0"/>
          <a:fontRef idx="minor"/>
        </p:style>
        <p:txBody>
          <a:bodyPr lIns="153000" rIns="153000" tIns="108000" bIns="108000" anchor="ctr">
            <a:noAutofit/>
          </a:bodyPr>
          <a:p>
            <a:endParaRPr lang="en-US" sz="1800" b="0" u="none" strike="noStrike">
              <a:solidFill>
                <a:srgbClr val="ffffff"/>
              </a:solidFill>
              <a:effectLst/>
              <a:uFillTx/>
              <a:latin typeface="Arial"/>
            </a:endParaRPr>
          </a:p>
        </p:txBody>
      </p:sp>
      <p:sp>
        <p:nvSpPr>
          <p:cNvPr id="162" name=""/>
          <p:cNvSpPr txBox="1"/>
          <p:nvPr/>
        </p:nvSpPr>
        <p:spPr>
          <a:xfrm>
            <a:off x="5600160" y="515160"/>
            <a:ext cx="1262520" cy="1046520"/>
          </a:xfrm>
          <a:prstGeom prst="rect">
            <a:avLst/>
          </a:prstGeom>
          <a:noFill/>
          <a:ln w="0">
            <a:noFill/>
          </a:ln>
        </p:spPr>
        <p:txBody>
          <a:bodyPr lIns="90000" rIns="90000" tIns="45000" bIns="45000" anchor="t">
            <a:spAutoFit/>
          </a:bodyPr>
          <a:p>
            <a:r>
              <a:rPr lang="en-US" sz="1300" b="1" u="none" strike="noStrike">
                <a:solidFill>
                  <a:srgbClr val="f10d0c"/>
                </a:solidFill>
                <a:effectLst/>
                <a:uFillTx/>
                <a:latin typeface="American Typewriter"/>
              </a:rPr>
              <a:t>This step is tedious and not done consistently. </a:t>
            </a:r>
            <a:endParaRPr lang="en-US" sz="1300" b="0" u="none" strike="noStrike">
              <a:solidFill>
                <a:srgbClr val="000000"/>
              </a:solidFill>
              <a:effectLst/>
              <a:uFillTx/>
              <a:latin typeface="Arial"/>
            </a:endParaRPr>
          </a:p>
        </p:txBody>
      </p:sp>
      <p:sp>
        <p:nvSpPr>
          <p:cNvPr id="163" name=""/>
          <p:cNvSpPr txBox="1"/>
          <p:nvPr/>
        </p:nvSpPr>
        <p:spPr>
          <a:xfrm>
            <a:off x="6271200" y="4219920"/>
            <a:ext cx="2709360" cy="1284840"/>
          </a:xfrm>
          <a:prstGeom prst="rect">
            <a:avLst/>
          </a:prstGeom>
          <a:noFill/>
          <a:ln w="0">
            <a:noFill/>
          </a:ln>
        </p:spPr>
        <p:txBody>
          <a:bodyPr lIns="90000" rIns="90000" tIns="45000" bIns="45000" anchor="t">
            <a:spAutoFit/>
          </a:bodyPr>
          <a:p>
            <a:pPr marL="216000" indent="-216000">
              <a:lnSpc>
                <a:spcPct val="100000"/>
              </a:lnSpc>
              <a:buClr>
                <a:srgbClr val="000000"/>
              </a:buClr>
              <a:buSzPct val="45000"/>
              <a:buFont typeface="Wingdings" charset="2"/>
              <a:buChar char=""/>
            </a:pPr>
            <a:r>
              <a:rPr lang="en-US" sz="1200" b="0" u="none" strike="noStrike">
                <a:solidFill>
                  <a:srgbClr val="000000"/>
                </a:solidFill>
                <a:effectLst/>
                <a:uFillTx/>
                <a:latin typeface="Arial"/>
              </a:rPr>
              <a:t>Monthly </a:t>
            </a:r>
            <a:r>
              <a:rPr lang="en-US" sz="1200" b="0" u="none" strike="noStrike">
                <a:solidFill>
                  <a:srgbClr val="000000"/>
                </a:solidFill>
                <a:effectLst/>
                <a:uFillTx/>
                <a:latin typeface="Arial"/>
              </a:rPr>
              <a:t>Financials </a:t>
            </a:r>
            <a:endParaRPr lang="en-US" sz="1200" b="0" u="none" strike="noStrike">
              <a:solidFill>
                <a:srgbClr val="000000"/>
              </a:solidFill>
              <a:effectLst/>
              <a:uFillTx/>
              <a:latin typeface="Arial"/>
            </a:endParaRPr>
          </a:p>
          <a:p>
            <a:pPr marL="216000" indent="-216000">
              <a:lnSpc>
                <a:spcPct val="100000"/>
              </a:lnSpc>
              <a:buClr>
                <a:srgbClr val="000000"/>
              </a:buClr>
              <a:buSzPct val="45000"/>
              <a:buFont typeface="Wingdings" charset="2"/>
              <a:buChar char=""/>
            </a:pPr>
            <a:r>
              <a:rPr lang="en-US" sz="1200" b="0" u="none" strike="noStrike">
                <a:solidFill>
                  <a:srgbClr val="000000"/>
                </a:solidFill>
                <a:effectLst/>
                <a:uFillTx/>
                <a:latin typeface="Arial"/>
              </a:rPr>
              <a:t>Monthly copy </a:t>
            </a:r>
            <a:r>
              <a:rPr lang="en-US" sz="1200" b="0" u="none" strike="noStrike">
                <a:solidFill>
                  <a:srgbClr val="000000"/>
                </a:solidFill>
                <a:effectLst/>
                <a:uFillTx/>
                <a:latin typeface="Arial"/>
              </a:rPr>
              <a:t>Quicken </a:t>
            </a:r>
            <a:r>
              <a:rPr lang="en-US" sz="1200" b="0" u="none" strike="noStrike">
                <a:solidFill>
                  <a:srgbClr val="000000"/>
                </a:solidFill>
                <a:effectLst/>
                <a:uFillTx/>
                <a:latin typeface="Arial"/>
              </a:rPr>
              <a:t>account file for </a:t>
            </a:r>
            <a:r>
              <a:rPr lang="en-US" sz="1200" b="0" u="none" strike="noStrike">
                <a:solidFill>
                  <a:srgbClr val="000000"/>
                </a:solidFill>
                <a:effectLst/>
                <a:uFillTx/>
                <a:latin typeface="Arial"/>
              </a:rPr>
              <a:t>Treasurers’ use</a:t>
            </a:r>
            <a:endParaRPr lang="en-US" sz="1200" b="0" u="none" strike="noStrike">
              <a:solidFill>
                <a:srgbClr val="000000"/>
              </a:solidFill>
              <a:effectLst/>
              <a:uFillTx/>
              <a:latin typeface="Arial"/>
            </a:endParaRPr>
          </a:p>
          <a:p>
            <a:pPr marL="216000" indent="-216000">
              <a:lnSpc>
                <a:spcPct val="100000"/>
              </a:lnSpc>
              <a:buClr>
                <a:srgbClr val="000000"/>
              </a:buClr>
              <a:buSzPct val="45000"/>
              <a:buFont typeface="Wingdings" charset="2"/>
              <a:buChar char=""/>
            </a:pPr>
            <a:r>
              <a:rPr lang="en-US" sz="1200" b="0" u="none" strike="noStrike">
                <a:solidFill>
                  <a:srgbClr val="000000"/>
                </a:solidFill>
                <a:effectLst/>
                <a:uFillTx/>
                <a:latin typeface="Arial"/>
              </a:rPr>
              <a:t>Data for </a:t>
            </a:r>
            <a:r>
              <a:rPr lang="en-US" sz="1200" b="0" u="none" strike="noStrike">
                <a:solidFill>
                  <a:srgbClr val="000000"/>
                </a:solidFill>
                <a:effectLst/>
                <a:uFillTx/>
                <a:latin typeface="Arial"/>
              </a:rPr>
              <a:t>Donation </a:t>
            </a:r>
            <a:r>
              <a:rPr lang="en-US" sz="1200" b="0" u="none" strike="noStrike">
                <a:solidFill>
                  <a:srgbClr val="000000"/>
                </a:solidFill>
                <a:effectLst/>
                <a:uFillTx/>
                <a:latin typeface="Arial"/>
              </a:rPr>
              <a:t>Statements</a:t>
            </a:r>
            <a:endParaRPr lang="en-US" sz="1200" b="0" u="none" strike="noStrike">
              <a:solidFill>
                <a:srgbClr val="000000"/>
              </a:solidFill>
              <a:effectLst/>
              <a:uFillTx/>
              <a:latin typeface="Arial"/>
            </a:endParaRPr>
          </a:p>
          <a:p>
            <a:pPr marL="216000" indent="-216000">
              <a:lnSpc>
                <a:spcPct val="100000"/>
              </a:lnSpc>
              <a:buClr>
                <a:srgbClr val="000000"/>
              </a:buClr>
              <a:buSzPct val="45000"/>
              <a:buFont typeface="Wingdings" charset="2"/>
              <a:buChar char=""/>
            </a:pPr>
            <a:r>
              <a:rPr lang="en-US" sz="1200" b="0" u="none" strike="noStrike">
                <a:solidFill>
                  <a:srgbClr val="000000"/>
                </a:solidFill>
                <a:effectLst/>
                <a:uFillTx/>
                <a:latin typeface="Arial"/>
              </a:rPr>
              <a:t>Misc Reports </a:t>
            </a:r>
            <a:r>
              <a:rPr lang="en-US" sz="1200" b="0" u="none" strike="noStrike">
                <a:solidFill>
                  <a:srgbClr val="000000"/>
                </a:solidFill>
                <a:effectLst/>
                <a:uFillTx/>
                <a:latin typeface="Arial"/>
              </a:rPr>
              <a:t>for Treasurer</a:t>
            </a:r>
            <a:endParaRPr lang="en-US" sz="1200" b="0" u="none" strike="noStrike">
              <a:solidFill>
                <a:srgbClr val="000000"/>
              </a:solidFill>
              <a:effectLst/>
              <a:uFillTx/>
              <a:latin typeface="Arial"/>
            </a:endParaRPr>
          </a:p>
          <a:p>
            <a:pPr marL="216000" indent="-216000">
              <a:lnSpc>
                <a:spcPct val="100000"/>
              </a:lnSpc>
              <a:buClr>
                <a:srgbClr val="000000"/>
              </a:buClr>
              <a:buSzPct val="45000"/>
              <a:buFont typeface="Wingdings" charset="2"/>
              <a:buChar char=""/>
            </a:pPr>
            <a:r>
              <a:rPr lang="en-US" sz="1200" b="0" u="none" strike="noStrike">
                <a:solidFill>
                  <a:srgbClr val="000000"/>
                </a:solidFill>
                <a:effectLst/>
                <a:uFillTx/>
                <a:latin typeface="Arial"/>
              </a:rPr>
              <a:t>Data for 990 </a:t>
            </a:r>
            <a:r>
              <a:rPr lang="en-US" sz="1200" b="0" u="none" strike="noStrike">
                <a:solidFill>
                  <a:srgbClr val="000000"/>
                </a:solidFill>
                <a:effectLst/>
                <a:uFillTx/>
                <a:latin typeface="Arial"/>
              </a:rPr>
              <a:t>Tax Filings</a:t>
            </a:r>
            <a:endParaRPr lang="en-US" sz="1200" b="0" u="none" strike="noStrike">
              <a:solidFill>
                <a:srgbClr val="000000"/>
              </a:solidFill>
              <a:effectLst/>
              <a:uFillTx/>
              <a:latin typeface="Arial"/>
            </a:endParaRPr>
          </a:p>
          <a:p>
            <a:pPr marL="216000" indent="-216000">
              <a:lnSpc>
                <a:spcPct val="100000"/>
              </a:lnSpc>
              <a:buClr>
                <a:srgbClr val="000000"/>
              </a:buClr>
              <a:buSzPct val="45000"/>
              <a:buFont typeface="Wingdings" charset="2"/>
              <a:buChar char=""/>
            </a:pPr>
            <a:r>
              <a:rPr lang="en-US" sz="1200" b="0" u="none" strike="noStrike">
                <a:solidFill>
                  <a:srgbClr val="000000"/>
                </a:solidFill>
                <a:effectLst/>
                <a:uFillTx/>
                <a:latin typeface="Arial"/>
              </a:rPr>
              <a:t>Data for </a:t>
            </a:r>
            <a:r>
              <a:rPr lang="en-US" sz="1200" b="0" u="none" strike="noStrike">
                <a:solidFill>
                  <a:srgbClr val="000000"/>
                </a:solidFill>
                <a:effectLst/>
                <a:uFillTx/>
                <a:latin typeface="Arial"/>
              </a:rPr>
              <a:t>1099NECs </a:t>
            </a:r>
            <a:endParaRPr lang="en-US" sz="1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Google Shape;117;p28"/>
          <p:cNvSpPr/>
          <p:nvPr/>
        </p:nvSpPr>
        <p:spPr>
          <a:xfrm>
            <a:off x="504000" y="226080"/>
            <a:ext cx="9069840" cy="94464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none" strike="noStrike">
                <a:solidFill>
                  <a:srgbClr val="000000"/>
                </a:solidFill>
                <a:effectLst/>
                <a:uFillTx/>
                <a:latin typeface="Arial"/>
                <a:ea typeface="Arial"/>
              </a:rPr>
              <a:t>Age</a:t>
            </a:r>
            <a:r>
              <a:rPr lang="en-US" sz="4400" b="1" u="none" strike="noStrike">
                <a:solidFill>
                  <a:srgbClr val="000000"/>
                </a:solidFill>
                <a:effectLst/>
                <a:uFillTx/>
                <a:latin typeface="Arial"/>
                <a:ea typeface="Arial"/>
              </a:rPr>
              <a:t>nda</a:t>
            </a:r>
            <a:endParaRPr lang="en-US" sz="4400" b="0" u="none" strike="noStrike">
              <a:solidFill>
                <a:srgbClr val="000000"/>
              </a:solidFill>
              <a:effectLst/>
              <a:uFillTx/>
              <a:latin typeface="Arial"/>
            </a:endParaRPr>
          </a:p>
        </p:txBody>
      </p:sp>
      <p:sp>
        <p:nvSpPr>
          <p:cNvPr id="79" name="Google Shape;118;p28"/>
          <p:cNvSpPr/>
          <p:nvPr/>
        </p:nvSpPr>
        <p:spPr>
          <a:xfrm>
            <a:off x="504000" y="1326600"/>
            <a:ext cx="9069840" cy="3286440"/>
          </a:xfrm>
          <a:prstGeom prst="rect">
            <a:avLst/>
          </a:prstGeom>
          <a:noFill/>
          <a:ln w="0">
            <a:noFill/>
          </a:ln>
        </p:spPr>
        <p:style>
          <a:lnRef idx="0"/>
          <a:fillRef idx="0"/>
          <a:effectRef idx="0"/>
          <a:fontRef idx="minor"/>
        </p:style>
        <p:txBody>
          <a:bodyPr lIns="0" rIns="0" tIns="0" bIns="0" anchor="t">
            <a:noAutofit/>
          </a:bodyPr>
          <a:p>
            <a:pPr marL="432000" indent="-322920">
              <a:lnSpc>
                <a:spcPct val="100000"/>
              </a:lnSpc>
              <a:buClr>
                <a:srgbClr val="000000"/>
              </a:buClr>
              <a:buFont typeface="Noto Sans Symbols"/>
              <a:buChar char="●"/>
            </a:pPr>
            <a:r>
              <a:rPr lang="en-US" sz="3200" b="0" u="none" strike="noStrike">
                <a:solidFill>
                  <a:srgbClr val="000000"/>
                </a:solidFill>
                <a:effectLst/>
                <a:uFillTx/>
                <a:latin typeface="Arial"/>
                <a:ea typeface="Arial"/>
              </a:rPr>
              <a:t>Obje</a:t>
            </a:r>
            <a:r>
              <a:rPr lang="en-US" sz="3200" b="0" u="none" strike="noStrike">
                <a:solidFill>
                  <a:srgbClr val="000000"/>
                </a:solidFill>
                <a:effectLst/>
                <a:uFillTx/>
                <a:latin typeface="Arial"/>
                <a:ea typeface="Arial"/>
              </a:rPr>
              <a:t>ctive</a:t>
            </a:r>
            <a:r>
              <a:rPr lang="en-US" sz="3200" b="0" u="none" strike="noStrike">
                <a:solidFill>
                  <a:srgbClr val="000000"/>
                </a:solidFill>
                <a:effectLst/>
                <a:uFillTx/>
                <a:latin typeface="Arial"/>
                <a:ea typeface="Arial"/>
              </a:rPr>
              <a:t>s - </a:t>
            </a:r>
            <a:r>
              <a:rPr lang="en-US" sz="3200" b="0" u="none" strike="noStrike">
                <a:solidFill>
                  <a:srgbClr val="000000"/>
                </a:solidFill>
                <a:effectLst/>
                <a:uFillTx/>
                <a:latin typeface="Arial"/>
                <a:ea typeface="Arial"/>
              </a:rPr>
              <a:t>Why </a:t>
            </a:r>
            <a:r>
              <a:rPr lang="en-US" sz="3200" b="0" u="none" strike="noStrike">
                <a:solidFill>
                  <a:srgbClr val="000000"/>
                </a:solidFill>
                <a:effectLst/>
                <a:uFillTx/>
                <a:latin typeface="Arial"/>
                <a:ea typeface="Arial"/>
              </a:rPr>
              <a:t>this </a:t>
            </a:r>
            <a:r>
              <a:rPr lang="en-US" sz="3200" b="0" u="none" strike="noStrike">
                <a:solidFill>
                  <a:srgbClr val="000000"/>
                </a:solidFill>
                <a:effectLst/>
                <a:uFillTx/>
                <a:latin typeface="Arial"/>
                <a:ea typeface="Arial"/>
              </a:rPr>
              <a:t>Wor</a:t>
            </a:r>
            <a:r>
              <a:rPr lang="en-US" sz="3200" b="0" u="none" strike="noStrike">
                <a:solidFill>
                  <a:srgbClr val="000000"/>
                </a:solidFill>
                <a:effectLst/>
                <a:uFillTx/>
                <a:latin typeface="Arial"/>
                <a:ea typeface="Arial"/>
              </a:rPr>
              <a:t>ksho</a:t>
            </a:r>
            <a:r>
              <a:rPr lang="en-US" sz="3200" b="0" u="none" strike="noStrike">
                <a:solidFill>
                  <a:srgbClr val="000000"/>
                </a:solidFill>
                <a:effectLst/>
                <a:uFillTx/>
                <a:latin typeface="Arial"/>
                <a:ea typeface="Arial"/>
              </a:rPr>
              <a:t>p?</a:t>
            </a:r>
            <a:endParaRPr lang="en-US" sz="3200" b="0" u="none" strike="noStrike">
              <a:solidFill>
                <a:srgbClr val="000000"/>
              </a:solidFill>
              <a:effectLst/>
              <a:uFillTx/>
              <a:latin typeface="Arial"/>
            </a:endParaRPr>
          </a:p>
          <a:p>
            <a:pPr marL="432000" indent="-322920">
              <a:lnSpc>
                <a:spcPct val="100000"/>
              </a:lnSpc>
              <a:spcBef>
                <a:spcPts val="1417"/>
              </a:spcBef>
              <a:buClr>
                <a:srgbClr val="000000"/>
              </a:buClr>
              <a:buFont typeface="Noto Sans Symbols"/>
              <a:buChar char="●"/>
            </a:pPr>
            <a:r>
              <a:rPr lang="en-US" sz="3200" b="0" u="none" strike="noStrike">
                <a:solidFill>
                  <a:srgbClr val="000000"/>
                </a:solidFill>
                <a:effectLst/>
                <a:uFillTx/>
                <a:latin typeface="Arial"/>
                <a:ea typeface="Arial"/>
              </a:rPr>
              <a:t>Intro</a:t>
            </a:r>
            <a:r>
              <a:rPr lang="en-US" sz="3200" b="0" u="none" strike="noStrike">
                <a:solidFill>
                  <a:srgbClr val="000000"/>
                </a:solidFill>
                <a:effectLst/>
                <a:uFillTx/>
                <a:latin typeface="Arial"/>
                <a:ea typeface="Arial"/>
              </a:rPr>
              <a:t>ducti</a:t>
            </a:r>
            <a:r>
              <a:rPr lang="en-US" sz="3200" b="0" u="none" strike="noStrike">
                <a:solidFill>
                  <a:srgbClr val="000000"/>
                </a:solidFill>
                <a:effectLst/>
                <a:uFillTx/>
                <a:latin typeface="Arial"/>
                <a:ea typeface="Arial"/>
              </a:rPr>
              <a:t>ons </a:t>
            </a:r>
            <a:r>
              <a:rPr lang="en-US" sz="3200" b="0" u="none" strike="noStrike">
                <a:solidFill>
                  <a:srgbClr val="000000"/>
                </a:solidFill>
                <a:effectLst/>
                <a:uFillTx/>
                <a:latin typeface="Arial"/>
                <a:ea typeface="Arial"/>
              </a:rPr>
              <a:t>- </a:t>
            </a:r>
            <a:r>
              <a:rPr lang="en-US" sz="3200" b="0" u="none" strike="noStrike">
                <a:solidFill>
                  <a:srgbClr val="000000"/>
                </a:solidFill>
                <a:effectLst/>
                <a:uFillTx/>
                <a:latin typeface="Arial"/>
                <a:ea typeface="Arial"/>
              </a:rPr>
              <a:t>Getti</a:t>
            </a:r>
            <a:r>
              <a:rPr lang="en-US" sz="3200" b="0" u="none" strike="noStrike">
                <a:solidFill>
                  <a:srgbClr val="000000"/>
                </a:solidFill>
                <a:effectLst/>
                <a:uFillTx/>
                <a:latin typeface="Arial"/>
                <a:ea typeface="Arial"/>
              </a:rPr>
              <a:t>ng </a:t>
            </a:r>
            <a:r>
              <a:rPr lang="en-US" sz="3200" b="0" u="none" strike="noStrike">
                <a:solidFill>
                  <a:srgbClr val="000000"/>
                </a:solidFill>
                <a:effectLst/>
                <a:uFillTx/>
                <a:latin typeface="Arial"/>
                <a:ea typeface="Arial"/>
              </a:rPr>
              <a:t>to </a:t>
            </a:r>
            <a:r>
              <a:rPr lang="en-US" sz="3200" b="0" u="none" strike="noStrike">
                <a:solidFill>
                  <a:srgbClr val="000000"/>
                </a:solidFill>
                <a:effectLst/>
                <a:uFillTx/>
                <a:latin typeface="Arial"/>
                <a:ea typeface="Arial"/>
              </a:rPr>
              <a:t>Kno</a:t>
            </a:r>
            <a:r>
              <a:rPr lang="en-US" sz="3200" b="0" u="none" strike="noStrike">
                <a:solidFill>
                  <a:srgbClr val="000000"/>
                </a:solidFill>
                <a:effectLst/>
                <a:uFillTx/>
                <a:latin typeface="Arial"/>
                <a:ea typeface="Arial"/>
              </a:rPr>
              <a:t>w </a:t>
            </a:r>
            <a:r>
              <a:rPr lang="en-US" sz="3200" b="0" u="none" strike="noStrike">
                <a:solidFill>
                  <a:srgbClr val="000000"/>
                </a:solidFill>
                <a:effectLst/>
                <a:uFillTx/>
                <a:latin typeface="Arial"/>
                <a:ea typeface="Arial"/>
              </a:rPr>
              <a:t>Eac</a:t>
            </a:r>
            <a:r>
              <a:rPr lang="en-US" sz="3200" b="0" u="none" strike="noStrike">
                <a:solidFill>
                  <a:srgbClr val="000000"/>
                </a:solidFill>
                <a:effectLst/>
                <a:uFillTx/>
                <a:latin typeface="Arial"/>
                <a:ea typeface="Arial"/>
              </a:rPr>
              <a:t>h </a:t>
            </a:r>
            <a:r>
              <a:rPr lang="en-US" sz="3200" b="0" u="none" strike="noStrike">
                <a:solidFill>
                  <a:srgbClr val="000000"/>
                </a:solidFill>
                <a:effectLst/>
                <a:uFillTx/>
                <a:latin typeface="Arial"/>
                <a:ea typeface="Arial"/>
              </a:rPr>
              <a:t>Oth</a:t>
            </a:r>
            <a:r>
              <a:rPr lang="en-US" sz="3200" b="0" u="none" strike="noStrike">
                <a:solidFill>
                  <a:srgbClr val="000000"/>
                </a:solidFill>
                <a:effectLst/>
                <a:uFillTx/>
                <a:latin typeface="Arial"/>
                <a:ea typeface="Arial"/>
              </a:rPr>
              <a:t>er</a:t>
            </a:r>
            <a:endParaRPr lang="en-US" sz="3200" b="0" u="none" strike="noStrike">
              <a:solidFill>
                <a:srgbClr val="000000"/>
              </a:solidFill>
              <a:effectLst/>
              <a:uFillTx/>
              <a:latin typeface="Arial"/>
            </a:endParaRPr>
          </a:p>
          <a:p>
            <a:pPr marL="432000" indent="-322920">
              <a:lnSpc>
                <a:spcPct val="100000"/>
              </a:lnSpc>
              <a:spcBef>
                <a:spcPts val="1417"/>
              </a:spcBef>
              <a:buClr>
                <a:srgbClr val="000000"/>
              </a:buClr>
              <a:buFont typeface="Noto Sans Symbols"/>
              <a:buChar char="●"/>
            </a:pPr>
            <a:r>
              <a:rPr lang="en-US" sz="3200" b="0" u="none" strike="noStrike">
                <a:solidFill>
                  <a:srgbClr val="000000"/>
                </a:solidFill>
                <a:effectLst/>
                <a:uFillTx/>
                <a:latin typeface="Arial"/>
                <a:ea typeface="Arial"/>
              </a:rPr>
              <a:t>Getti</a:t>
            </a:r>
            <a:r>
              <a:rPr lang="en-US" sz="3200" b="0" u="none" strike="noStrike">
                <a:solidFill>
                  <a:srgbClr val="000000"/>
                </a:solidFill>
                <a:effectLst/>
                <a:uFillTx/>
                <a:latin typeface="Arial"/>
                <a:ea typeface="Arial"/>
              </a:rPr>
              <a:t>ng </a:t>
            </a:r>
            <a:r>
              <a:rPr lang="en-US" sz="3200" b="0" u="none" strike="noStrike">
                <a:solidFill>
                  <a:srgbClr val="000000"/>
                </a:solidFill>
                <a:effectLst/>
                <a:uFillTx/>
                <a:latin typeface="Arial"/>
                <a:ea typeface="Arial"/>
              </a:rPr>
              <a:t>to </a:t>
            </a:r>
            <a:r>
              <a:rPr lang="en-US" sz="3200" b="0" u="none" strike="noStrike">
                <a:solidFill>
                  <a:srgbClr val="000000"/>
                </a:solidFill>
                <a:effectLst/>
                <a:uFillTx/>
                <a:latin typeface="Arial"/>
                <a:ea typeface="Arial"/>
              </a:rPr>
              <a:t>Kno</a:t>
            </a:r>
            <a:r>
              <a:rPr lang="en-US" sz="3200" b="0" u="none" strike="noStrike">
                <a:solidFill>
                  <a:srgbClr val="000000"/>
                </a:solidFill>
                <a:effectLst/>
                <a:uFillTx/>
                <a:latin typeface="Arial"/>
                <a:ea typeface="Arial"/>
              </a:rPr>
              <a:t>w </a:t>
            </a:r>
            <a:r>
              <a:rPr lang="en-US" sz="3200" b="0" u="none" strike="noStrike">
                <a:solidFill>
                  <a:srgbClr val="000000"/>
                </a:solidFill>
                <a:effectLst/>
                <a:uFillTx/>
                <a:latin typeface="Arial"/>
                <a:ea typeface="Arial"/>
              </a:rPr>
              <a:t>HPJ</a:t>
            </a:r>
            <a:r>
              <a:rPr lang="en-US" sz="3200" b="0" u="none" strike="noStrike">
                <a:solidFill>
                  <a:srgbClr val="000000"/>
                </a:solidFill>
                <a:effectLst/>
                <a:uFillTx/>
                <a:latin typeface="Arial"/>
                <a:ea typeface="Arial"/>
              </a:rPr>
              <a:t>C</a:t>
            </a:r>
            <a:endParaRPr lang="en-US" sz="3200" b="0" u="none" strike="noStrike">
              <a:solidFill>
                <a:srgbClr val="000000"/>
              </a:solidFill>
              <a:effectLst/>
              <a:uFillTx/>
              <a:latin typeface="Arial"/>
            </a:endParaRPr>
          </a:p>
          <a:p>
            <a:pPr marL="432000" indent="-322920">
              <a:lnSpc>
                <a:spcPct val="100000"/>
              </a:lnSpc>
              <a:spcBef>
                <a:spcPts val="1417"/>
              </a:spcBef>
              <a:buClr>
                <a:srgbClr val="000000"/>
              </a:buClr>
              <a:buFont typeface="Noto Sans Symbols"/>
              <a:buChar char="●"/>
            </a:pPr>
            <a:r>
              <a:rPr lang="en-US" sz="3200" b="0" u="none" strike="noStrike">
                <a:solidFill>
                  <a:srgbClr val="000000"/>
                </a:solidFill>
                <a:effectLst/>
                <a:uFillTx/>
                <a:latin typeface="Arial"/>
                <a:ea typeface="Arial"/>
              </a:rPr>
              <a:t>Revi</a:t>
            </a:r>
            <a:r>
              <a:rPr lang="en-US" sz="3200" b="0" u="none" strike="noStrike">
                <a:solidFill>
                  <a:srgbClr val="000000"/>
                </a:solidFill>
                <a:effectLst/>
                <a:uFillTx/>
                <a:latin typeface="Arial"/>
                <a:ea typeface="Arial"/>
              </a:rPr>
              <a:t>ew </a:t>
            </a:r>
            <a:r>
              <a:rPr lang="en-US" sz="3200" b="0" u="none" strike="noStrike">
                <a:solidFill>
                  <a:srgbClr val="000000"/>
                </a:solidFill>
                <a:effectLst/>
                <a:uFillTx/>
                <a:latin typeface="Arial"/>
                <a:ea typeface="Arial"/>
              </a:rPr>
              <a:t>HPJ</a:t>
            </a:r>
            <a:r>
              <a:rPr lang="en-US" sz="3200" b="0" u="none" strike="noStrike">
                <a:solidFill>
                  <a:srgbClr val="000000"/>
                </a:solidFill>
                <a:effectLst/>
                <a:uFillTx/>
                <a:latin typeface="Arial"/>
                <a:ea typeface="Arial"/>
              </a:rPr>
              <a:t>C's </a:t>
            </a:r>
            <a:r>
              <a:rPr lang="en-US" sz="3200" b="0" u="none" strike="noStrike">
                <a:solidFill>
                  <a:srgbClr val="000000"/>
                </a:solidFill>
                <a:effectLst/>
                <a:uFillTx/>
                <a:latin typeface="Arial"/>
                <a:ea typeface="Arial"/>
              </a:rPr>
              <a:t>Strat</a:t>
            </a:r>
            <a:r>
              <a:rPr lang="en-US" sz="3200" b="0" u="none" strike="noStrike">
                <a:solidFill>
                  <a:srgbClr val="000000"/>
                </a:solidFill>
                <a:effectLst/>
                <a:uFillTx/>
                <a:latin typeface="Arial"/>
                <a:ea typeface="Arial"/>
              </a:rPr>
              <a:t>egic </a:t>
            </a:r>
            <a:r>
              <a:rPr lang="en-US" sz="3200" b="0" u="none" strike="noStrike">
                <a:solidFill>
                  <a:srgbClr val="000000"/>
                </a:solidFill>
                <a:effectLst/>
                <a:uFillTx/>
                <a:latin typeface="Arial"/>
                <a:ea typeface="Arial"/>
              </a:rPr>
              <a:t>Plan</a:t>
            </a:r>
            <a:endParaRPr lang="en-US" sz="3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Google Shape;194;p41"/>
          <p:cNvSpPr/>
          <p:nvPr/>
        </p:nvSpPr>
        <p:spPr>
          <a:xfrm>
            <a:off x="504000" y="295560"/>
            <a:ext cx="9069840" cy="102168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000" b="1" u="sng" strike="noStrike">
                <a:solidFill>
                  <a:schemeClr val="hlink"/>
                </a:solidFill>
                <a:effectLst/>
                <a:uFillTx/>
                <a:latin typeface="Arial"/>
                <a:ea typeface="Arial"/>
                <a:hlinkClick r:id="rId1"/>
              </a:rPr>
              <a:t>Schedule of Regular Activities</a:t>
            </a:r>
            <a:br>
              <a:rPr sz="1800"/>
            </a:br>
            <a:r>
              <a:rPr lang="en-US" sz="3200" b="0" u="none" strike="noStrike">
                <a:solidFill>
                  <a:srgbClr val="000000"/>
                </a:solidFill>
                <a:effectLst/>
                <a:uFillTx/>
                <a:latin typeface="Arial"/>
                <a:ea typeface="Arial"/>
              </a:rPr>
              <a:t>includi</a:t>
            </a:r>
            <a:r>
              <a:rPr lang="en-US" sz="3200" b="0" u="none" strike="noStrike">
                <a:solidFill>
                  <a:srgbClr val="000000"/>
                </a:solidFill>
                <a:effectLst/>
                <a:uFillTx/>
                <a:latin typeface="Arial"/>
                <a:ea typeface="Arial"/>
              </a:rPr>
              <a:t>ng </a:t>
            </a:r>
            <a:r>
              <a:rPr lang="en-US" sz="3200" b="0" u="none" strike="noStrike">
                <a:solidFill>
                  <a:srgbClr val="000000"/>
                </a:solidFill>
                <a:effectLst/>
                <a:uFillTx/>
                <a:latin typeface="Arial"/>
                <a:ea typeface="Arial"/>
              </a:rPr>
              <a:t>Admini</a:t>
            </a:r>
            <a:r>
              <a:rPr lang="en-US" sz="3200" b="0" u="none" strike="noStrike">
                <a:solidFill>
                  <a:srgbClr val="000000"/>
                </a:solidFill>
                <a:effectLst/>
                <a:uFillTx/>
                <a:latin typeface="Arial"/>
                <a:ea typeface="Arial"/>
              </a:rPr>
              <a:t>strativ</a:t>
            </a:r>
            <a:r>
              <a:rPr lang="en-US" sz="3200" b="0" u="none" strike="noStrike">
                <a:solidFill>
                  <a:srgbClr val="000000"/>
                </a:solidFill>
                <a:effectLst/>
                <a:uFillTx/>
                <a:latin typeface="Arial"/>
                <a:ea typeface="Arial"/>
              </a:rPr>
              <a:t>e</a:t>
            </a:r>
            <a:endParaRPr lang="en-US" sz="3200" b="0" u="none" strike="noStrike">
              <a:solidFill>
                <a:srgbClr val="000000"/>
              </a:solidFill>
              <a:effectLst/>
              <a:uFillTx/>
              <a:latin typeface="Arial"/>
            </a:endParaRPr>
          </a:p>
        </p:txBody>
      </p:sp>
      <p:sp>
        <p:nvSpPr>
          <p:cNvPr id="165" name="Google Shape;195;p41"/>
          <p:cNvSpPr/>
          <p:nvPr/>
        </p:nvSpPr>
        <p:spPr>
          <a:xfrm>
            <a:off x="457200" y="1600200"/>
            <a:ext cx="9371160" cy="2367720"/>
          </a:xfrm>
          <a:prstGeom prst="rect">
            <a:avLst/>
          </a:prstGeom>
          <a:noFill/>
          <a:ln w="0">
            <a:noFill/>
          </a:ln>
        </p:spPr>
        <p:style>
          <a:lnRef idx="0"/>
          <a:fillRef idx="0"/>
          <a:effectRef idx="0"/>
          <a:fontRef idx="minor"/>
        </p:style>
        <p:txBody>
          <a:bodyPr lIns="90000" rIns="90000" tIns="45000" bIns="45000" anchor="t">
            <a:noAutofit/>
          </a:bodyPr>
          <a:p>
            <a:pPr marL="216000" indent="-215280">
              <a:lnSpc>
                <a:spcPct val="100000"/>
              </a:lnSpc>
              <a:buClr>
                <a:srgbClr val="000000"/>
              </a:buClr>
              <a:buFont typeface="Noto Sans Symbols"/>
              <a:buChar char="●"/>
            </a:pPr>
            <a:r>
              <a:rPr lang="en-US" sz="3200" b="0" u="none" strike="noStrike">
                <a:solidFill>
                  <a:srgbClr val="000000"/>
                </a:solidFill>
                <a:effectLst/>
                <a:uFillTx/>
                <a:latin typeface="Arial"/>
                <a:ea typeface="Arial"/>
              </a:rPr>
              <a:t>All </a:t>
            </a:r>
            <a:r>
              <a:rPr lang="en-US" sz="3200" b="0" u="none" strike="noStrike">
                <a:solidFill>
                  <a:srgbClr val="000000"/>
                </a:solidFill>
                <a:effectLst/>
                <a:uFillTx/>
                <a:latin typeface="Arial"/>
                <a:ea typeface="Arial"/>
              </a:rPr>
              <a:t>Exec</a:t>
            </a:r>
            <a:r>
              <a:rPr lang="en-US" sz="3200" b="0" u="none" strike="noStrike">
                <a:solidFill>
                  <a:srgbClr val="000000"/>
                </a:solidFill>
                <a:effectLst/>
                <a:uFillTx/>
                <a:latin typeface="Arial"/>
                <a:ea typeface="Arial"/>
              </a:rPr>
              <a:t>utive </a:t>
            </a:r>
            <a:r>
              <a:rPr lang="en-US" sz="3200" b="0" u="none" strike="noStrike">
                <a:solidFill>
                  <a:srgbClr val="000000"/>
                </a:solidFill>
                <a:effectLst/>
                <a:uFillTx/>
                <a:latin typeface="Arial"/>
                <a:ea typeface="Arial"/>
              </a:rPr>
              <a:t>Com</a:t>
            </a:r>
            <a:r>
              <a:rPr lang="en-US" sz="3200" b="0" u="none" strike="noStrike">
                <a:solidFill>
                  <a:srgbClr val="000000"/>
                </a:solidFill>
                <a:effectLst/>
                <a:uFillTx/>
                <a:latin typeface="Arial"/>
                <a:ea typeface="Arial"/>
              </a:rPr>
              <a:t>mitte</a:t>
            </a:r>
            <a:r>
              <a:rPr lang="en-US" sz="3200" b="0" u="none" strike="noStrike">
                <a:solidFill>
                  <a:srgbClr val="000000"/>
                </a:solidFill>
                <a:effectLst/>
                <a:uFillTx/>
                <a:latin typeface="Arial"/>
                <a:ea typeface="Arial"/>
              </a:rPr>
              <a:t>e </a:t>
            </a:r>
            <a:r>
              <a:rPr lang="en-US" sz="3200" b="0" u="none" strike="noStrike">
                <a:solidFill>
                  <a:srgbClr val="000000"/>
                </a:solidFill>
                <a:effectLst/>
                <a:uFillTx/>
                <a:latin typeface="Arial"/>
                <a:ea typeface="Arial"/>
              </a:rPr>
              <a:t>mem</a:t>
            </a:r>
            <a:r>
              <a:rPr lang="en-US" sz="3200" b="0" u="none" strike="noStrike">
                <a:solidFill>
                  <a:srgbClr val="000000"/>
                </a:solidFill>
                <a:effectLst/>
                <a:uFillTx/>
                <a:latin typeface="Arial"/>
                <a:ea typeface="Arial"/>
              </a:rPr>
              <a:t>bers </a:t>
            </a:r>
            <a:r>
              <a:rPr lang="en-US" sz="3200" b="0" u="none" strike="noStrike">
                <a:solidFill>
                  <a:srgbClr val="000000"/>
                </a:solidFill>
                <a:effectLst/>
                <a:uFillTx/>
                <a:latin typeface="Arial"/>
                <a:ea typeface="Arial"/>
              </a:rPr>
              <a:t>shoul</a:t>
            </a:r>
            <a:r>
              <a:rPr lang="en-US" sz="3200" b="0" u="none" strike="noStrike">
                <a:solidFill>
                  <a:srgbClr val="000000"/>
                </a:solidFill>
                <a:effectLst/>
                <a:uFillTx/>
                <a:latin typeface="Arial"/>
                <a:ea typeface="Arial"/>
              </a:rPr>
              <a:t>d be </a:t>
            </a:r>
            <a:r>
              <a:rPr lang="en-US" sz="3200" b="0" u="none" strike="noStrike">
                <a:solidFill>
                  <a:srgbClr val="000000"/>
                </a:solidFill>
                <a:effectLst/>
                <a:uFillTx/>
                <a:latin typeface="Arial"/>
                <a:ea typeface="Arial"/>
              </a:rPr>
              <a:t>awar</a:t>
            </a:r>
            <a:r>
              <a:rPr lang="en-US" sz="3200" b="0" u="none" strike="noStrike">
                <a:solidFill>
                  <a:srgbClr val="000000"/>
                </a:solidFill>
                <a:effectLst/>
                <a:uFillTx/>
                <a:latin typeface="Arial"/>
                <a:ea typeface="Arial"/>
              </a:rPr>
              <a:t>e of </a:t>
            </a:r>
            <a:r>
              <a:rPr lang="en-US" sz="3200" b="0" u="none" strike="noStrike">
                <a:solidFill>
                  <a:srgbClr val="000000"/>
                </a:solidFill>
                <a:effectLst/>
                <a:uFillTx/>
                <a:latin typeface="Arial"/>
                <a:ea typeface="Arial"/>
              </a:rPr>
              <a:t>the </a:t>
            </a:r>
            <a:r>
              <a:rPr lang="en-US" sz="3200" b="0" u="none" strike="noStrike">
                <a:solidFill>
                  <a:srgbClr val="000000"/>
                </a:solidFill>
                <a:effectLst/>
                <a:uFillTx/>
                <a:latin typeface="Arial"/>
                <a:ea typeface="Arial"/>
              </a:rPr>
              <a:t>many </a:t>
            </a:r>
            <a:r>
              <a:rPr lang="en-US" sz="3200" b="0" u="none" strike="noStrike">
                <a:solidFill>
                  <a:srgbClr val="000000"/>
                </a:solidFill>
                <a:effectLst/>
                <a:uFillTx/>
                <a:latin typeface="Arial"/>
                <a:ea typeface="Arial"/>
              </a:rPr>
              <a:t>behin</a:t>
            </a:r>
            <a:r>
              <a:rPr lang="en-US" sz="3200" b="0" u="none" strike="noStrike">
                <a:solidFill>
                  <a:srgbClr val="000000"/>
                </a:solidFill>
                <a:effectLst/>
                <a:uFillTx/>
                <a:latin typeface="Arial"/>
                <a:ea typeface="Arial"/>
              </a:rPr>
              <a:t>d-the-</a:t>
            </a:r>
            <a:r>
              <a:rPr lang="en-US" sz="3200" b="0" u="none" strike="noStrike">
                <a:solidFill>
                  <a:srgbClr val="000000"/>
                </a:solidFill>
                <a:effectLst/>
                <a:uFillTx/>
                <a:latin typeface="Arial"/>
                <a:ea typeface="Arial"/>
              </a:rPr>
              <a:t>scene</a:t>
            </a:r>
            <a:r>
              <a:rPr lang="en-US" sz="3200" b="0" u="none" strike="noStrike">
                <a:solidFill>
                  <a:srgbClr val="000000"/>
                </a:solidFill>
                <a:effectLst/>
                <a:uFillTx/>
                <a:latin typeface="Arial"/>
                <a:ea typeface="Arial"/>
              </a:rPr>
              <a:t>s </a:t>
            </a:r>
            <a:r>
              <a:rPr lang="en-US" sz="3200" b="0" u="none" strike="noStrike">
                <a:solidFill>
                  <a:srgbClr val="000000"/>
                </a:solidFill>
                <a:effectLst/>
                <a:uFillTx/>
                <a:latin typeface="Arial"/>
                <a:ea typeface="Arial"/>
              </a:rPr>
              <a:t>activit</a:t>
            </a:r>
            <a:r>
              <a:rPr lang="en-US" sz="3200" b="0" u="none" strike="noStrike">
                <a:solidFill>
                  <a:srgbClr val="000000"/>
                </a:solidFill>
                <a:effectLst/>
                <a:uFillTx/>
                <a:latin typeface="Arial"/>
                <a:ea typeface="Arial"/>
              </a:rPr>
              <a:t>ies </a:t>
            </a:r>
            <a:r>
              <a:rPr lang="en-US" sz="3200" b="0" u="none" strike="noStrike">
                <a:solidFill>
                  <a:srgbClr val="000000"/>
                </a:solidFill>
                <a:effectLst/>
                <a:uFillTx/>
                <a:latin typeface="Arial"/>
                <a:ea typeface="Arial"/>
              </a:rPr>
              <a:t>need</a:t>
            </a:r>
            <a:r>
              <a:rPr lang="en-US" sz="3200" b="0" u="none" strike="noStrike">
                <a:solidFill>
                  <a:srgbClr val="000000"/>
                </a:solidFill>
                <a:effectLst/>
                <a:uFillTx/>
                <a:latin typeface="Arial"/>
                <a:ea typeface="Arial"/>
              </a:rPr>
              <a:t>ed.</a:t>
            </a:r>
            <a:endParaRPr lang="en-US" sz="3200" b="0" u="none" strike="noStrike">
              <a:solidFill>
                <a:srgbClr val="000000"/>
              </a:solidFill>
              <a:effectLst/>
              <a:uFillTx/>
              <a:latin typeface="Arial"/>
            </a:endParaRPr>
          </a:p>
          <a:p>
            <a:pPr marL="216000" indent="-215280">
              <a:lnSpc>
                <a:spcPct val="100000"/>
              </a:lnSpc>
              <a:buClr>
                <a:srgbClr val="000000"/>
              </a:buClr>
              <a:buFont typeface="Noto Sans Symbols"/>
              <a:buChar char="●"/>
            </a:pPr>
            <a:r>
              <a:rPr lang="en-US" sz="3200" b="0" u="none" strike="noStrike">
                <a:solidFill>
                  <a:srgbClr val="000000"/>
                </a:solidFill>
                <a:effectLst/>
                <a:uFillTx/>
                <a:latin typeface="Arial"/>
                <a:ea typeface="Arial"/>
              </a:rPr>
              <a:t>The </a:t>
            </a:r>
            <a:r>
              <a:rPr lang="en-US" sz="3200" b="0" u="none" strike="noStrike">
                <a:solidFill>
                  <a:srgbClr val="000000"/>
                </a:solidFill>
                <a:effectLst/>
                <a:uFillTx/>
                <a:latin typeface="Arial"/>
                <a:ea typeface="Arial"/>
              </a:rPr>
              <a:t>sched</a:t>
            </a:r>
            <a:r>
              <a:rPr lang="en-US" sz="3200" b="0" u="none" strike="noStrike">
                <a:solidFill>
                  <a:srgbClr val="000000"/>
                </a:solidFill>
                <a:effectLst/>
                <a:uFillTx/>
                <a:latin typeface="Arial"/>
                <a:ea typeface="Arial"/>
              </a:rPr>
              <a:t>ule/lis</a:t>
            </a:r>
            <a:r>
              <a:rPr lang="en-US" sz="3200" b="0" u="none" strike="noStrike">
                <a:solidFill>
                  <a:srgbClr val="000000"/>
                </a:solidFill>
                <a:effectLst/>
                <a:uFillTx/>
                <a:latin typeface="Arial"/>
                <a:ea typeface="Arial"/>
              </a:rPr>
              <a:t>t of </a:t>
            </a:r>
            <a:r>
              <a:rPr lang="en-US" sz="3200" b="0" u="none" strike="noStrike">
                <a:solidFill>
                  <a:srgbClr val="000000"/>
                </a:solidFill>
                <a:effectLst/>
                <a:uFillTx/>
                <a:latin typeface="Arial"/>
                <a:ea typeface="Arial"/>
              </a:rPr>
              <a:t>regul</a:t>
            </a:r>
            <a:r>
              <a:rPr lang="en-US" sz="3200" b="0" u="none" strike="noStrike">
                <a:solidFill>
                  <a:srgbClr val="000000"/>
                </a:solidFill>
                <a:effectLst/>
                <a:uFillTx/>
                <a:latin typeface="Arial"/>
                <a:ea typeface="Arial"/>
              </a:rPr>
              <a:t>ar </a:t>
            </a:r>
            <a:r>
              <a:rPr lang="en-US" sz="3200" b="0" u="none" strike="noStrike">
                <a:solidFill>
                  <a:srgbClr val="000000"/>
                </a:solidFill>
                <a:effectLst/>
                <a:uFillTx/>
                <a:latin typeface="Arial"/>
                <a:ea typeface="Arial"/>
              </a:rPr>
              <a:t>activit</a:t>
            </a:r>
            <a:r>
              <a:rPr lang="en-US" sz="3200" b="0" u="none" strike="noStrike">
                <a:solidFill>
                  <a:srgbClr val="000000"/>
                </a:solidFill>
                <a:effectLst/>
                <a:uFillTx/>
                <a:latin typeface="Arial"/>
                <a:ea typeface="Arial"/>
              </a:rPr>
              <a:t>ies is </a:t>
            </a:r>
            <a:r>
              <a:rPr lang="en-US" sz="3200" b="0" u="none" strike="noStrike">
                <a:solidFill>
                  <a:srgbClr val="000000"/>
                </a:solidFill>
                <a:effectLst/>
                <a:uFillTx/>
                <a:latin typeface="Arial"/>
                <a:ea typeface="Arial"/>
              </a:rPr>
              <a:t>in a </a:t>
            </a:r>
            <a:r>
              <a:rPr lang="en-US" sz="3200" b="0" u="none" strike="noStrike">
                <a:solidFill>
                  <a:srgbClr val="000000"/>
                </a:solidFill>
                <a:effectLst/>
                <a:uFillTx/>
                <a:latin typeface="Arial"/>
                <a:ea typeface="Arial"/>
              </a:rPr>
              <a:t>table </a:t>
            </a:r>
            <a:r>
              <a:rPr lang="en-US" sz="3200" b="0" u="none" strike="noStrike">
                <a:solidFill>
                  <a:srgbClr val="000000"/>
                </a:solidFill>
                <a:effectLst/>
                <a:uFillTx/>
                <a:latin typeface="Arial"/>
                <a:ea typeface="Arial"/>
              </a:rPr>
              <a:t>– link </a:t>
            </a:r>
            <a:r>
              <a:rPr lang="en-US" sz="3200" b="0" u="none" strike="noStrike">
                <a:solidFill>
                  <a:srgbClr val="000000"/>
                </a:solidFill>
                <a:effectLst/>
                <a:uFillTx/>
                <a:latin typeface="Arial"/>
                <a:ea typeface="Arial"/>
              </a:rPr>
              <a:t>is on </a:t>
            </a:r>
            <a:r>
              <a:rPr lang="en-US" sz="3200" b="0" u="none" strike="noStrike">
                <a:solidFill>
                  <a:srgbClr val="000000"/>
                </a:solidFill>
                <a:effectLst/>
                <a:uFillTx/>
                <a:latin typeface="Arial"/>
                <a:ea typeface="Arial"/>
              </a:rPr>
              <a:t>the </a:t>
            </a:r>
            <a:r>
              <a:rPr lang="en-US" sz="3200" b="0" u="sng" strike="noStrike">
                <a:solidFill>
                  <a:schemeClr val="hlink"/>
                </a:solidFill>
                <a:effectLst/>
                <a:uFillTx/>
                <a:latin typeface="Arial"/>
                <a:ea typeface="Arial"/>
                <a:hlinkClick r:id="rId2"/>
              </a:rPr>
              <a:t>Board Resources</a:t>
            </a:r>
            <a:r>
              <a:rPr lang="en-US" sz="3200" b="0" u="none" strike="noStrike">
                <a:solidFill>
                  <a:srgbClr val="000000"/>
                </a:solidFill>
                <a:effectLst/>
                <a:uFillTx/>
                <a:latin typeface="Arial"/>
                <a:ea typeface="Arial"/>
              </a:rPr>
              <a:t> </a:t>
            </a:r>
            <a:r>
              <a:rPr lang="en-US" sz="3200" b="0" u="none" strike="noStrike">
                <a:solidFill>
                  <a:srgbClr val="000000"/>
                </a:solidFill>
                <a:effectLst/>
                <a:uFillTx/>
                <a:latin typeface="Arial"/>
                <a:ea typeface="Arial"/>
              </a:rPr>
              <a:t>web </a:t>
            </a:r>
            <a:r>
              <a:rPr lang="en-US" sz="3200" b="0" u="none" strike="noStrike">
                <a:solidFill>
                  <a:srgbClr val="000000"/>
                </a:solidFill>
                <a:effectLst/>
                <a:uFillTx/>
                <a:latin typeface="Arial"/>
                <a:ea typeface="Arial"/>
              </a:rPr>
              <a:t>page</a:t>
            </a:r>
            <a:endParaRPr lang="en-US" sz="3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Google Shape;200;p42"/>
          <p:cNvSpPr/>
          <p:nvPr/>
        </p:nvSpPr>
        <p:spPr>
          <a:xfrm>
            <a:off x="504000" y="226080"/>
            <a:ext cx="9069840" cy="133848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none" strike="noStrike">
                <a:solidFill>
                  <a:srgbClr val="000000"/>
                </a:solidFill>
                <a:effectLst/>
                <a:uFillTx/>
                <a:latin typeface="Arial"/>
                <a:ea typeface="Arial"/>
              </a:rPr>
              <a:t>Part </a:t>
            </a:r>
            <a:r>
              <a:rPr lang="en-US" sz="4400" b="1" u="none" strike="noStrike">
                <a:solidFill>
                  <a:srgbClr val="000000"/>
                </a:solidFill>
                <a:effectLst/>
                <a:uFillTx/>
                <a:latin typeface="Arial"/>
                <a:ea typeface="Arial"/>
              </a:rPr>
              <a:t>2</a:t>
            </a:r>
            <a:endParaRPr lang="en-US" sz="4400" b="0" u="none" strike="noStrike">
              <a:solidFill>
                <a:srgbClr val="000000"/>
              </a:solidFill>
              <a:effectLst/>
              <a:uFillTx/>
              <a:latin typeface="Arial"/>
            </a:endParaRPr>
          </a:p>
          <a:p>
            <a:pPr algn="ctr">
              <a:lnSpc>
                <a:spcPct val="100000"/>
              </a:lnSpc>
              <a:tabLst>
                <a:tab algn="l" pos="0"/>
              </a:tabLst>
            </a:pPr>
            <a:r>
              <a:rPr lang="en-US" sz="4400" b="1" u="none" strike="noStrike">
                <a:solidFill>
                  <a:srgbClr val="000000"/>
                </a:solidFill>
                <a:effectLst/>
                <a:uFillTx/>
                <a:latin typeface="Arial"/>
                <a:ea typeface="Arial"/>
              </a:rPr>
              <a:t>Revi</a:t>
            </a:r>
            <a:r>
              <a:rPr lang="en-US" sz="4400" b="1" u="none" strike="noStrike">
                <a:solidFill>
                  <a:srgbClr val="000000"/>
                </a:solidFill>
                <a:effectLst/>
                <a:uFillTx/>
                <a:latin typeface="Arial"/>
                <a:ea typeface="Arial"/>
              </a:rPr>
              <a:t>ew </a:t>
            </a:r>
            <a:r>
              <a:rPr lang="en-US" sz="4400" b="1" u="none" strike="noStrike">
                <a:solidFill>
                  <a:srgbClr val="000000"/>
                </a:solidFill>
                <a:effectLst/>
                <a:uFillTx/>
                <a:latin typeface="Arial"/>
                <a:ea typeface="Arial"/>
              </a:rPr>
              <a:t>HPJ</a:t>
            </a:r>
            <a:r>
              <a:rPr lang="en-US" sz="4400" b="1" u="none" strike="noStrike">
                <a:solidFill>
                  <a:srgbClr val="000000"/>
                </a:solidFill>
                <a:effectLst/>
                <a:uFillTx/>
                <a:latin typeface="Arial"/>
                <a:ea typeface="Arial"/>
              </a:rPr>
              <a:t>C's </a:t>
            </a:r>
            <a:r>
              <a:rPr lang="en-US" sz="4400" b="1" u="sng" strike="noStrike">
                <a:solidFill>
                  <a:schemeClr val="hlink"/>
                </a:solidFill>
                <a:effectLst/>
                <a:uFillTx/>
                <a:latin typeface="Arial"/>
                <a:ea typeface="Arial"/>
                <a:hlinkClick r:id="rId1"/>
              </a:rPr>
              <a:t>Strategic Plan</a:t>
            </a:r>
            <a:endParaRPr lang="en-US" sz="4400" b="0" u="none" strike="noStrike">
              <a:solidFill>
                <a:srgbClr val="000000"/>
              </a:solidFill>
              <a:effectLst/>
              <a:uFillTx/>
              <a:latin typeface="Arial"/>
            </a:endParaRPr>
          </a:p>
        </p:txBody>
      </p:sp>
      <p:sp>
        <p:nvSpPr>
          <p:cNvPr id="167" name="Google Shape;201;p42"/>
          <p:cNvSpPr/>
          <p:nvPr/>
        </p:nvSpPr>
        <p:spPr>
          <a:xfrm>
            <a:off x="504000" y="1783800"/>
            <a:ext cx="9069840" cy="342828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Lst>
            </a:pPr>
            <a:r>
              <a:rPr lang="en-US" sz="2630" b="0" u="none" strike="noStrike">
                <a:solidFill>
                  <a:srgbClr val="000000"/>
                </a:solidFill>
                <a:effectLst/>
                <a:uFillTx/>
                <a:latin typeface="Arial"/>
                <a:ea typeface="Arial"/>
              </a:rPr>
              <a:t>Why do </a:t>
            </a:r>
            <a:r>
              <a:rPr lang="en-US" sz="2630" b="0" u="none" strike="noStrike">
                <a:solidFill>
                  <a:srgbClr val="000000"/>
                </a:solidFill>
                <a:effectLst/>
                <a:uFillTx/>
                <a:latin typeface="Arial"/>
                <a:ea typeface="Arial"/>
              </a:rPr>
              <a:t>we care </a:t>
            </a:r>
            <a:r>
              <a:rPr lang="en-US" sz="2630" b="0" u="none" strike="noStrike">
                <a:solidFill>
                  <a:srgbClr val="000000"/>
                </a:solidFill>
                <a:effectLst/>
                <a:uFillTx/>
                <a:latin typeface="Arial"/>
                <a:ea typeface="Arial"/>
              </a:rPr>
              <a:t>about </a:t>
            </a:r>
            <a:r>
              <a:rPr lang="en-US" sz="2630" b="0" u="none" strike="noStrike">
                <a:solidFill>
                  <a:srgbClr val="000000"/>
                </a:solidFill>
                <a:effectLst/>
                <a:uFillTx/>
                <a:latin typeface="Arial"/>
                <a:ea typeface="Arial"/>
              </a:rPr>
              <a:t>our </a:t>
            </a:r>
            <a:r>
              <a:rPr lang="en-US" sz="2630" b="0" u="none" strike="noStrike">
                <a:solidFill>
                  <a:srgbClr val="000000"/>
                </a:solidFill>
                <a:effectLst/>
                <a:uFillTx/>
                <a:latin typeface="Arial"/>
                <a:ea typeface="Arial"/>
              </a:rPr>
              <a:t>Strategi</a:t>
            </a:r>
            <a:r>
              <a:rPr lang="en-US" sz="2630" b="0" u="none" strike="noStrike">
                <a:solidFill>
                  <a:srgbClr val="000000"/>
                </a:solidFill>
                <a:effectLst/>
                <a:uFillTx/>
                <a:latin typeface="Arial"/>
                <a:ea typeface="Arial"/>
              </a:rPr>
              <a:t>c Plan?</a:t>
            </a:r>
            <a:endParaRPr lang="en-US" sz="2630" b="0" u="none" strike="noStrike">
              <a:solidFill>
                <a:srgbClr val="000000"/>
              </a:solidFill>
              <a:effectLst/>
              <a:uFillTx/>
              <a:latin typeface="Arial"/>
            </a:endParaRPr>
          </a:p>
          <a:p>
            <a:pPr marL="432000" indent="-329400">
              <a:lnSpc>
                <a:spcPct val="100000"/>
              </a:lnSpc>
              <a:spcBef>
                <a:spcPts val="1417"/>
              </a:spcBef>
              <a:buClr>
                <a:srgbClr val="000000"/>
              </a:buClr>
              <a:buFont typeface="Noto Sans Symbols"/>
              <a:buChar char="●"/>
              <a:tabLst>
                <a:tab algn="l" pos="0"/>
              </a:tabLst>
            </a:pPr>
            <a:r>
              <a:rPr lang="en-US" sz="2630" b="0" u="none" strike="noStrike">
                <a:solidFill>
                  <a:srgbClr val="000000"/>
                </a:solidFill>
                <a:effectLst/>
                <a:uFillTx/>
                <a:latin typeface="Arial"/>
                <a:ea typeface="Arial"/>
              </a:rPr>
              <a:t>It </a:t>
            </a:r>
            <a:r>
              <a:rPr lang="en-US" sz="2630" b="0" u="none" strike="noStrike">
                <a:solidFill>
                  <a:srgbClr val="000000"/>
                </a:solidFill>
                <a:effectLst/>
                <a:uFillTx/>
                <a:latin typeface="Arial"/>
                <a:ea typeface="Arial"/>
              </a:rPr>
              <a:t>sum</a:t>
            </a:r>
            <a:r>
              <a:rPr lang="en-US" sz="2630" b="0" u="none" strike="noStrike">
                <a:solidFill>
                  <a:srgbClr val="000000"/>
                </a:solidFill>
                <a:effectLst/>
                <a:uFillTx/>
                <a:latin typeface="Arial"/>
                <a:ea typeface="Arial"/>
              </a:rPr>
              <a:t>mariz</a:t>
            </a:r>
            <a:r>
              <a:rPr lang="en-US" sz="2630" b="0" u="none" strike="noStrike">
                <a:solidFill>
                  <a:srgbClr val="000000"/>
                </a:solidFill>
                <a:effectLst/>
                <a:uFillTx/>
                <a:latin typeface="Arial"/>
                <a:ea typeface="Arial"/>
              </a:rPr>
              <a:t>es </a:t>
            </a:r>
            <a:r>
              <a:rPr lang="en-US" sz="2630" b="0" u="none" strike="noStrike">
                <a:solidFill>
                  <a:srgbClr val="000000"/>
                </a:solidFill>
                <a:effectLst/>
                <a:uFillTx/>
                <a:latin typeface="Arial"/>
                <a:ea typeface="Arial"/>
              </a:rPr>
              <a:t>our </a:t>
            </a:r>
            <a:r>
              <a:rPr lang="en-US" sz="2630" b="1" u="none" strike="noStrike">
                <a:solidFill>
                  <a:srgbClr val="000000"/>
                </a:solidFill>
                <a:effectLst/>
                <a:uFillTx/>
                <a:latin typeface="Arial"/>
                <a:ea typeface="Arial"/>
              </a:rPr>
              <a:t>visio</a:t>
            </a:r>
            <a:r>
              <a:rPr lang="en-US" sz="2630" b="1" u="none" strike="noStrike">
                <a:solidFill>
                  <a:srgbClr val="000000"/>
                </a:solidFill>
                <a:effectLst/>
                <a:uFillTx/>
                <a:latin typeface="Arial"/>
                <a:ea typeface="Arial"/>
              </a:rPr>
              <a:t>n for </a:t>
            </a:r>
            <a:r>
              <a:rPr lang="en-US" sz="2630" b="1" u="none" strike="noStrike">
                <a:solidFill>
                  <a:srgbClr val="000000"/>
                </a:solidFill>
                <a:effectLst/>
                <a:uFillTx/>
                <a:latin typeface="Arial"/>
                <a:ea typeface="Arial"/>
              </a:rPr>
              <a:t>the </a:t>
            </a:r>
            <a:r>
              <a:rPr lang="en-US" sz="2630" b="1" u="none" strike="noStrike">
                <a:solidFill>
                  <a:srgbClr val="000000"/>
                </a:solidFill>
                <a:effectLst/>
                <a:uFillTx/>
                <a:latin typeface="Arial"/>
                <a:ea typeface="Arial"/>
              </a:rPr>
              <a:t>futur</a:t>
            </a:r>
            <a:r>
              <a:rPr lang="en-US" sz="2630" b="1" u="none" strike="noStrike">
                <a:solidFill>
                  <a:srgbClr val="000000"/>
                </a:solidFill>
                <a:effectLst/>
                <a:uFillTx/>
                <a:latin typeface="Arial"/>
                <a:ea typeface="Arial"/>
              </a:rPr>
              <a:t>e</a:t>
            </a:r>
            <a:endParaRPr lang="en-US" sz="2630" b="0" u="none" strike="noStrike">
              <a:solidFill>
                <a:srgbClr val="000000"/>
              </a:solidFill>
              <a:effectLst/>
              <a:uFillTx/>
              <a:latin typeface="Arial"/>
            </a:endParaRPr>
          </a:p>
          <a:p>
            <a:pPr marL="432000" indent="-329400">
              <a:lnSpc>
                <a:spcPct val="100000"/>
              </a:lnSpc>
              <a:spcBef>
                <a:spcPts val="1417"/>
              </a:spcBef>
              <a:buClr>
                <a:srgbClr val="000000"/>
              </a:buClr>
              <a:buFont typeface="Noto Sans Symbols"/>
              <a:buChar char="●"/>
              <a:tabLst>
                <a:tab algn="l" pos="0"/>
              </a:tabLst>
            </a:pPr>
            <a:r>
              <a:rPr lang="en-US" sz="2630" b="0" u="none" strike="noStrike">
                <a:solidFill>
                  <a:srgbClr val="000000"/>
                </a:solidFill>
                <a:effectLst/>
                <a:uFillTx/>
                <a:latin typeface="Arial"/>
                <a:ea typeface="Arial"/>
              </a:rPr>
              <a:t>It's a </a:t>
            </a:r>
            <a:r>
              <a:rPr lang="en-US" sz="2630" b="1" u="none" strike="noStrike">
                <a:solidFill>
                  <a:srgbClr val="000000"/>
                </a:solidFill>
                <a:effectLst/>
                <a:uFillTx/>
                <a:latin typeface="Arial"/>
                <a:ea typeface="Arial"/>
              </a:rPr>
              <a:t>road</a:t>
            </a:r>
            <a:r>
              <a:rPr lang="en-US" sz="2630" b="1" u="none" strike="noStrike">
                <a:solidFill>
                  <a:srgbClr val="000000"/>
                </a:solidFill>
                <a:effectLst/>
                <a:uFillTx/>
                <a:latin typeface="Arial"/>
                <a:ea typeface="Arial"/>
              </a:rPr>
              <a:t>map </a:t>
            </a:r>
            <a:r>
              <a:rPr lang="en-US" sz="2630" b="1" u="none" strike="noStrike">
                <a:solidFill>
                  <a:srgbClr val="000000"/>
                </a:solidFill>
                <a:effectLst/>
                <a:uFillTx/>
                <a:latin typeface="Arial"/>
                <a:ea typeface="Arial"/>
              </a:rPr>
              <a:t>to </a:t>
            </a:r>
            <a:r>
              <a:rPr lang="en-US" sz="2630" b="1" u="none" strike="noStrike">
                <a:solidFill>
                  <a:srgbClr val="000000"/>
                </a:solidFill>
                <a:effectLst/>
                <a:uFillTx/>
                <a:latin typeface="Arial"/>
                <a:ea typeface="Arial"/>
              </a:rPr>
              <a:t>get </a:t>
            </a:r>
            <a:r>
              <a:rPr lang="en-US" sz="2630" b="1" u="none" strike="noStrike">
                <a:solidFill>
                  <a:srgbClr val="000000"/>
                </a:solidFill>
                <a:effectLst/>
                <a:uFillTx/>
                <a:latin typeface="Arial"/>
                <a:ea typeface="Arial"/>
              </a:rPr>
              <a:t>there</a:t>
            </a:r>
            <a:endParaRPr lang="en-US" sz="2630" b="0" u="none" strike="noStrike">
              <a:solidFill>
                <a:srgbClr val="000000"/>
              </a:solidFill>
              <a:effectLst/>
              <a:uFillTx/>
              <a:latin typeface="Arial"/>
            </a:endParaRPr>
          </a:p>
          <a:p>
            <a:pPr marL="432000" indent="-329400">
              <a:lnSpc>
                <a:spcPct val="100000"/>
              </a:lnSpc>
              <a:spcBef>
                <a:spcPts val="1417"/>
              </a:spcBef>
              <a:buClr>
                <a:srgbClr val="000000"/>
              </a:buClr>
              <a:buFont typeface="Noto Sans Symbols"/>
              <a:buChar char="●"/>
              <a:tabLst>
                <a:tab algn="l" pos="0"/>
              </a:tabLst>
            </a:pPr>
            <a:r>
              <a:rPr lang="en-US" sz="2630" b="0" u="none" strike="noStrike">
                <a:solidFill>
                  <a:srgbClr val="000000"/>
                </a:solidFill>
                <a:effectLst/>
                <a:uFillTx/>
                <a:latin typeface="Arial"/>
                <a:ea typeface="Arial"/>
              </a:rPr>
              <a:t>It lists </a:t>
            </a:r>
            <a:r>
              <a:rPr lang="en-US" sz="2630" b="1" u="none" strike="noStrike">
                <a:solidFill>
                  <a:srgbClr val="000000"/>
                </a:solidFill>
                <a:effectLst/>
                <a:uFillTx/>
                <a:latin typeface="Arial"/>
                <a:ea typeface="Arial"/>
              </a:rPr>
              <a:t>goals</a:t>
            </a:r>
            <a:r>
              <a:rPr lang="en-US" sz="2630" b="1" u="none" strike="noStrike">
                <a:solidFill>
                  <a:srgbClr val="000000"/>
                </a:solidFill>
                <a:effectLst/>
                <a:uFillTx/>
                <a:latin typeface="Arial"/>
                <a:ea typeface="Arial"/>
              </a:rPr>
              <a:t>, </a:t>
            </a:r>
            <a:r>
              <a:rPr lang="en-US" sz="2630" b="1" u="none" strike="noStrike">
                <a:solidFill>
                  <a:srgbClr val="000000"/>
                </a:solidFill>
                <a:effectLst/>
                <a:uFillTx/>
                <a:latin typeface="Arial"/>
                <a:ea typeface="Arial"/>
              </a:rPr>
              <a:t>objec</a:t>
            </a:r>
            <a:r>
              <a:rPr lang="en-US" sz="2630" b="1" u="none" strike="noStrike">
                <a:solidFill>
                  <a:srgbClr val="000000"/>
                </a:solidFill>
                <a:effectLst/>
                <a:uFillTx/>
                <a:latin typeface="Arial"/>
                <a:ea typeface="Arial"/>
              </a:rPr>
              <a:t>tives, </a:t>
            </a:r>
            <a:r>
              <a:rPr lang="en-US" sz="2630" b="1" u="none" strike="noStrike">
                <a:solidFill>
                  <a:srgbClr val="000000"/>
                </a:solidFill>
                <a:effectLst/>
                <a:uFillTx/>
                <a:latin typeface="Arial"/>
                <a:ea typeface="Arial"/>
              </a:rPr>
              <a:t>and </a:t>
            </a:r>
            <a:r>
              <a:rPr lang="en-US" sz="2630" b="1" u="none" strike="noStrike">
                <a:solidFill>
                  <a:srgbClr val="000000"/>
                </a:solidFill>
                <a:effectLst/>
                <a:uFillTx/>
                <a:latin typeface="Arial"/>
                <a:ea typeface="Arial"/>
              </a:rPr>
              <a:t>strat</a:t>
            </a:r>
            <a:r>
              <a:rPr lang="en-US" sz="2630" b="1" u="none" strike="noStrike">
                <a:solidFill>
                  <a:srgbClr val="000000"/>
                </a:solidFill>
                <a:effectLst/>
                <a:uFillTx/>
                <a:latin typeface="Arial"/>
                <a:ea typeface="Arial"/>
              </a:rPr>
              <a:t>egies</a:t>
            </a:r>
            <a:r>
              <a:rPr lang="en-US" sz="2630" b="0" u="none" strike="noStrike">
                <a:solidFill>
                  <a:srgbClr val="000000"/>
                </a:solidFill>
                <a:effectLst/>
                <a:uFillTx/>
                <a:latin typeface="Arial"/>
                <a:ea typeface="Arial"/>
              </a:rPr>
              <a:t> </a:t>
            </a:r>
            <a:r>
              <a:rPr lang="en-US" sz="2630" b="0" u="none" strike="noStrike">
                <a:solidFill>
                  <a:srgbClr val="000000"/>
                </a:solidFill>
                <a:effectLst/>
                <a:uFillTx/>
                <a:latin typeface="Arial"/>
                <a:ea typeface="Arial"/>
              </a:rPr>
              <a:t>to </a:t>
            </a:r>
            <a:r>
              <a:rPr lang="en-US" sz="2630" b="0" u="none" strike="noStrike">
                <a:solidFill>
                  <a:srgbClr val="000000"/>
                </a:solidFill>
                <a:effectLst/>
                <a:uFillTx/>
                <a:latin typeface="Arial"/>
                <a:ea typeface="Arial"/>
              </a:rPr>
              <a:t>reach </a:t>
            </a:r>
            <a:r>
              <a:rPr lang="en-US" sz="2630" b="0" u="none" strike="noStrike">
                <a:solidFill>
                  <a:srgbClr val="000000"/>
                </a:solidFill>
                <a:effectLst/>
                <a:uFillTx/>
                <a:latin typeface="Arial"/>
                <a:ea typeface="Arial"/>
              </a:rPr>
              <a:t>them</a:t>
            </a:r>
            <a:endParaRPr lang="en-US" sz="2630" b="0" u="none" strike="noStrike">
              <a:solidFill>
                <a:srgbClr val="000000"/>
              </a:solidFill>
              <a:effectLst/>
              <a:uFillTx/>
              <a:latin typeface="Arial"/>
            </a:endParaRPr>
          </a:p>
          <a:p>
            <a:pPr marL="432000" indent="-329400">
              <a:lnSpc>
                <a:spcPct val="100000"/>
              </a:lnSpc>
              <a:spcBef>
                <a:spcPts val="1417"/>
              </a:spcBef>
              <a:buClr>
                <a:srgbClr val="000000"/>
              </a:buClr>
              <a:buFont typeface="Noto Sans Symbols"/>
              <a:buChar char="●"/>
              <a:tabLst>
                <a:tab algn="l" pos="0"/>
              </a:tabLst>
            </a:pPr>
            <a:r>
              <a:rPr lang="en-US" sz="2630" b="0" u="none" strike="noStrike">
                <a:solidFill>
                  <a:srgbClr val="000000"/>
                </a:solidFill>
                <a:effectLst/>
                <a:uFillTx/>
                <a:latin typeface="Arial"/>
                <a:ea typeface="Arial"/>
              </a:rPr>
              <a:t>It's </a:t>
            </a:r>
            <a:r>
              <a:rPr lang="en-US" sz="2630" b="0" u="none" strike="noStrike">
                <a:solidFill>
                  <a:srgbClr val="000000"/>
                </a:solidFill>
                <a:effectLst/>
                <a:uFillTx/>
                <a:latin typeface="Arial"/>
                <a:ea typeface="Arial"/>
              </a:rPr>
              <a:t>how </a:t>
            </a:r>
            <a:r>
              <a:rPr lang="en-US" sz="2630" b="0" u="none" strike="noStrike">
                <a:solidFill>
                  <a:srgbClr val="000000"/>
                </a:solidFill>
                <a:effectLst/>
                <a:uFillTx/>
                <a:latin typeface="Arial"/>
                <a:ea typeface="Arial"/>
              </a:rPr>
              <a:t>we </a:t>
            </a:r>
            <a:r>
              <a:rPr lang="en-US" sz="2630" b="0" u="none" strike="noStrike">
                <a:solidFill>
                  <a:srgbClr val="000000"/>
                </a:solidFill>
                <a:effectLst/>
                <a:uFillTx/>
                <a:latin typeface="Arial"/>
                <a:ea typeface="Arial"/>
              </a:rPr>
              <a:t>plan </a:t>
            </a:r>
            <a:r>
              <a:rPr lang="en-US" sz="2630" b="0" u="none" strike="noStrike">
                <a:solidFill>
                  <a:srgbClr val="000000"/>
                </a:solidFill>
                <a:effectLst/>
                <a:uFillTx/>
                <a:latin typeface="Arial"/>
                <a:ea typeface="Arial"/>
              </a:rPr>
              <a:t>to </a:t>
            </a:r>
            <a:r>
              <a:rPr lang="en-US" sz="2630" b="1" u="none" strike="noStrike">
                <a:solidFill>
                  <a:srgbClr val="000000"/>
                </a:solidFill>
                <a:effectLst/>
                <a:uFillTx/>
                <a:latin typeface="Arial"/>
                <a:ea typeface="Arial"/>
              </a:rPr>
              <a:t>imple</a:t>
            </a:r>
            <a:r>
              <a:rPr lang="en-US" sz="2630" b="1" u="none" strike="noStrike">
                <a:solidFill>
                  <a:srgbClr val="000000"/>
                </a:solidFill>
                <a:effectLst/>
                <a:uFillTx/>
                <a:latin typeface="Arial"/>
                <a:ea typeface="Arial"/>
              </a:rPr>
              <a:t>ment </a:t>
            </a:r>
            <a:r>
              <a:rPr lang="en-US" sz="2630" b="1" u="none" strike="noStrike">
                <a:solidFill>
                  <a:srgbClr val="000000"/>
                </a:solidFill>
                <a:effectLst/>
                <a:uFillTx/>
                <a:latin typeface="Arial"/>
                <a:ea typeface="Arial"/>
              </a:rPr>
              <a:t>the </a:t>
            </a:r>
            <a:r>
              <a:rPr lang="en-US" sz="2630" b="1" u="none" strike="noStrike">
                <a:solidFill>
                  <a:srgbClr val="000000"/>
                </a:solidFill>
                <a:effectLst/>
                <a:uFillTx/>
                <a:latin typeface="Arial"/>
                <a:ea typeface="Arial"/>
              </a:rPr>
              <a:t>HPJ</a:t>
            </a:r>
            <a:r>
              <a:rPr lang="en-US" sz="2630" b="1" u="none" strike="noStrike">
                <a:solidFill>
                  <a:srgbClr val="000000"/>
                </a:solidFill>
                <a:effectLst/>
                <a:uFillTx/>
                <a:latin typeface="Arial"/>
                <a:ea typeface="Arial"/>
              </a:rPr>
              <a:t>C </a:t>
            </a:r>
            <a:r>
              <a:rPr lang="en-US" sz="2630" b="1" u="none" strike="noStrike">
                <a:solidFill>
                  <a:srgbClr val="000000"/>
                </a:solidFill>
                <a:effectLst/>
                <a:uFillTx/>
                <a:latin typeface="Arial"/>
                <a:ea typeface="Arial"/>
              </a:rPr>
              <a:t>Missi</a:t>
            </a:r>
            <a:r>
              <a:rPr lang="en-US" sz="2630" b="1" u="none" strike="noStrike">
                <a:solidFill>
                  <a:srgbClr val="000000"/>
                </a:solidFill>
                <a:effectLst/>
                <a:uFillTx/>
                <a:latin typeface="Arial"/>
                <a:ea typeface="Arial"/>
              </a:rPr>
              <a:t>on</a:t>
            </a:r>
            <a:endParaRPr lang="en-US" sz="2630" b="0" u="none" strike="noStrike">
              <a:solidFill>
                <a:srgbClr val="000000"/>
              </a:solidFill>
              <a:effectLst/>
              <a:uFillTx/>
              <a:latin typeface="Arial"/>
            </a:endParaRPr>
          </a:p>
          <a:p>
            <a:pPr marL="432000" indent="-329400">
              <a:lnSpc>
                <a:spcPct val="100000"/>
              </a:lnSpc>
              <a:spcBef>
                <a:spcPts val="1417"/>
              </a:spcBef>
              <a:buClr>
                <a:srgbClr val="000000"/>
              </a:buClr>
              <a:buFont typeface="Noto Sans Symbols"/>
              <a:buChar char="●"/>
              <a:tabLst>
                <a:tab algn="l" pos="0"/>
              </a:tabLst>
            </a:pPr>
            <a:r>
              <a:rPr lang="en-US" sz="2630" b="0" u="none" strike="noStrike">
                <a:solidFill>
                  <a:srgbClr val="000000"/>
                </a:solidFill>
                <a:effectLst/>
                <a:uFillTx/>
                <a:latin typeface="Arial"/>
                <a:ea typeface="Arial"/>
              </a:rPr>
              <a:t>and </a:t>
            </a:r>
            <a:r>
              <a:rPr lang="en-US" sz="2630" b="0" u="none" strike="noStrike">
                <a:solidFill>
                  <a:srgbClr val="000000"/>
                </a:solidFill>
                <a:effectLst/>
                <a:uFillTx/>
                <a:latin typeface="Arial"/>
                <a:ea typeface="Arial"/>
              </a:rPr>
              <a:t>It's </a:t>
            </a:r>
            <a:r>
              <a:rPr lang="en-US" sz="2630" b="0" u="none" strike="noStrike">
                <a:solidFill>
                  <a:srgbClr val="000000"/>
                </a:solidFill>
                <a:effectLst/>
                <a:uFillTx/>
                <a:latin typeface="Arial"/>
                <a:ea typeface="Arial"/>
              </a:rPr>
              <a:t>time </a:t>
            </a:r>
            <a:r>
              <a:rPr lang="en-US" sz="2630" b="0" u="none" strike="noStrike">
                <a:solidFill>
                  <a:srgbClr val="000000"/>
                </a:solidFill>
                <a:effectLst/>
                <a:uFillTx/>
                <a:latin typeface="Arial"/>
                <a:ea typeface="Arial"/>
              </a:rPr>
              <a:t>to </a:t>
            </a:r>
            <a:r>
              <a:rPr lang="en-US" sz="2630" b="0" u="none" strike="noStrike">
                <a:solidFill>
                  <a:srgbClr val="000000"/>
                </a:solidFill>
                <a:effectLst/>
                <a:uFillTx/>
                <a:latin typeface="Arial"/>
                <a:ea typeface="Arial"/>
              </a:rPr>
              <a:t>revie</a:t>
            </a:r>
            <a:r>
              <a:rPr lang="en-US" sz="2630" b="0" u="none" strike="noStrike">
                <a:solidFill>
                  <a:srgbClr val="000000"/>
                </a:solidFill>
                <a:effectLst/>
                <a:uFillTx/>
                <a:latin typeface="Arial"/>
                <a:ea typeface="Arial"/>
              </a:rPr>
              <a:t>w </a:t>
            </a:r>
            <a:r>
              <a:rPr lang="en-US" sz="2630" b="0" u="none" strike="noStrike">
                <a:solidFill>
                  <a:srgbClr val="000000"/>
                </a:solidFill>
                <a:effectLst/>
                <a:uFillTx/>
                <a:latin typeface="Arial"/>
                <a:ea typeface="Arial"/>
              </a:rPr>
              <a:t>and </a:t>
            </a:r>
            <a:r>
              <a:rPr lang="en-US" sz="2630" b="0" u="none" strike="noStrike">
                <a:solidFill>
                  <a:srgbClr val="000000"/>
                </a:solidFill>
                <a:effectLst/>
                <a:uFillTx/>
                <a:latin typeface="Arial"/>
                <a:ea typeface="Arial"/>
              </a:rPr>
              <a:t>updat</a:t>
            </a:r>
            <a:r>
              <a:rPr lang="en-US" sz="2630" b="0" u="none" strike="noStrike">
                <a:solidFill>
                  <a:srgbClr val="000000"/>
                </a:solidFill>
                <a:effectLst/>
                <a:uFillTx/>
                <a:latin typeface="Arial"/>
                <a:ea typeface="Arial"/>
              </a:rPr>
              <a:t>e it - </a:t>
            </a:r>
            <a:r>
              <a:rPr lang="en-US" sz="2630" b="0" i="1" u="none" strike="noStrike">
                <a:solidFill>
                  <a:srgbClr val="000000"/>
                </a:solidFill>
                <a:effectLst/>
                <a:uFillTx/>
                <a:latin typeface="Arial"/>
                <a:ea typeface="Arial"/>
              </a:rPr>
              <a:t>so </a:t>
            </a:r>
            <a:r>
              <a:rPr lang="en-US" sz="2630" b="0" i="1" u="none" strike="noStrike">
                <a:solidFill>
                  <a:srgbClr val="000000"/>
                </a:solidFill>
                <a:effectLst/>
                <a:uFillTx/>
                <a:latin typeface="Arial"/>
                <a:ea typeface="Arial"/>
              </a:rPr>
              <a:t>think </a:t>
            </a:r>
            <a:r>
              <a:rPr lang="en-US" sz="2630" b="0" i="1" u="none" strike="noStrike">
                <a:solidFill>
                  <a:srgbClr val="000000"/>
                </a:solidFill>
                <a:effectLst/>
                <a:uFillTx/>
                <a:latin typeface="Arial"/>
                <a:ea typeface="Arial"/>
              </a:rPr>
              <a:t>about </a:t>
            </a:r>
            <a:r>
              <a:rPr lang="en-US" sz="2630" b="0" i="1" u="none" strike="noStrike">
                <a:solidFill>
                  <a:srgbClr val="000000"/>
                </a:solidFill>
                <a:effectLst/>
                <a:uFillTx/>
                <a:latin typeface="Arial"/>
                <a:ea typeface="Arial"/>
              </a:rPr>
              <a:t>this</a:t>
            </a:r>
            <a:endParaRPr lang="en-US" sz="263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Google Shape;206;p43"/>
          <p:cNvSpPr/>
          <p:nvPr/>
        </p:nvSpPr>
        <p:spPr>
          <a:xfrm>
            <a:off x="416880" y="598680"/>
            <a:ext cx="9246240" cy="459252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4200" b="1" u="none" strike="noStrike">
                <a:solidFill>
                  <a:srgbClr val="000000"/>
                </a:solidFill>
                <a:effectLst/>
                <a:uFillTx/>
                <a:latin typeface="Arial"/>
                <a:ea typeface="Arial"/>
              </a:rPr>
              <a:t>HPJC Strategic Plan</a:t>
            </a:r>
            <a:r>
              <a:rPr lang="en-US" sz="3600" b="1" u="none" strike="noStrike">
                <a:solidFill>
                  <a:srgbClr val="000000"/>
                </a:solidFill>
                <a:effectLst/>
                <a:uFillTx/>
                <a:latin typeface="Arial"/>
                <a:ea typeface="Arial"/>
              </a:rPr>
              <a:t> </a:t>
            </a:r>
            <a:r>
              <a:rPr lang="en-US" sz="3200" b="1" u="none" strike="noStrike">
                <a:solidFill>
                  <a:srgbClr val="000000"/>
                </a:solidFill>
                <a:effectLst/>
                <a:uFillTx/>
                <a:latin typeface="Arial"/>
                <a:ea typeface="Arial"/>
              </a:rPr>
              <a:t>-- 2014-2019</a:t>
            </a:r>
            <a:endParaRPr lang="en-US" sz="3200" b="0" u="none" strike="noStrike">
              <a:solidFill>
                <a:srgbClr val="000000"/>
              </a:solidFill>
              <a:effectLst/>
              <a:uFillTx/>
              <a:latin typeface="Arial"/>
            </a:endParaRPr>
          </a:p>
          <a:p>
            <a:pPr>
              <a:lnSpc>
                <a:spcPct val="100000"/>
              </a:lnSpc>
              <a:tabLst>
                <a:tab algn="l" pos="0"/>
              </a:tabLst>
            </a:pPr>
            <a:endParaRPr lang="en-US" sz="600" b="0" u="none" strike="noStrike">
              <a:solidFill>
                <a:srgbClr val="000000"/>
              </a:solidFill>
              <a:effectLst/>
              <a:uFillTx/>
              <a:latin typeface="Arial"/>
            </a:endParaRPr>
          </a:p>
          <a:p>
            <a:pPr>
              <a:lnSpc>
                <a:spcPct val="100000"/>
              </a:lnSpc>
              <a:tabLst>
                <a:tab algn="l" pos="0"/>
              </a:tabLst>
            </a:pPr>
            <a:r>
              <a:rPr lang="en-US" sz="2300" b="0" u="none" strike="noStrike">
                <a:solidFill>
                  <a:srgbClr val="000000"/>
                </a:solidFill>
                <a:effectLst/>
                <a:uFillTx/>
                <a:latin typeface="Arial"/>
                <a:ea typeface="Arial"/>
              </a:rPr>
              <a:t>The plan contains these sections:</a:t>
            </a:r>
            <a:endParaRPr lang="en-US" sz="2300" b="0" u="none" strike="noStrike">
              <a:solidFill>
                <a:srgbClr val="000000"/>
              </a:solidFill>
              <a:effectLst/>
              <a:uFillTx/>
              <a:latin typeface="Arial"/>
            </a:endParaRPr>
          </a:p>
          <a:p>
            <a:pPr>
              <a:lnSpc>
                <a:spcPct val="115000"/>
              </a:lnSpc>
              <a:tabLst>
                <a:tab algn="l" pos="0"/>
              </a:tabLst>
            </a:pPr>
            <a:endParaRPr lang="en-US" sz="800" b="0" u="none" strike="noStrike">
              <a:solidFill>
                <a:srgbClr val="000000"/>
              </a:solidFill>
              <a:effectLst/>
              <a:uFillTx/>
              <a:latin typeface="Arial"/>
            </a:endParaRPr>
          </a:p>
          <a:p>
            <a:pPr marL="457200" indent="-393840">
              <a:lnSpc>
                <a:spcPct val="115000"/>
              </a:lnSpc>
              <a:buClr>
                <a:srgbClr val="000000"/>
              </a:buClr>
              <a:buFont typeface="Arial"/>
              <a:buChar char="●"/>
              <a:tabLst>
                <a:tab algn="l" pos="0"/>
              </a:tabLst>
            </a:pPr>
            <a:r>
              <a:rPr lang="en-US" sz="2600" b="0" u="none" strike="noStrike">
                <a:solidFill>
                  <a:srgbClr val="000000"/>
                </a:solidFill>
                <a:effectLst/>
                <a:uFillTx/>
                <a:latin typeface="Arial"/>
                <a:ea typeface="Arial"/>
              </a:rPr>
              <a:t>Our Long Range Vision for Greater Houston</a:t>
            </a:r>
            <a:endParaRPr lang="en-US" sz="2600" b="0" u="none" strike="noStrike">
              <a:solidFill>
                <a:srgbClr val="000000"/>
              </a:solidFill>
              <a:effectLst/>
              <a:uFillTx/>
              <a:latin typeface="Arial"/>
            </a:endParaRPr>
          </a:p>
          <a:p>
            <a:pPr marL="457200" indent="-393840">
              <a:lnSpc>
                <a:spcPct val="115000"/>
              </a:lnSpc>
              <a:buClr>
                <a:srgbClr val="000000"/>
              </a:buClr>
              <a:buFont typeface="Arial"/>
              <a:buChar char="●"/>
              <a:tabLst>
                <a:tab algn="l" pos="0"/>
              </a:tabLst>
            </a:pPr>
            <a:r>
              <a:rPr lang="en-US" sz="2600" b="0" u="none" strike="noStrike">
                <a:solidFill>
                  <a:srgbClr val="000000"/>
                </a:solidFill>
                <a:effectLst/>
                <a:uFillTx/>
                <a:latin typeface="Arial"/>
                <a:ea typeface="Arial"/>
              </a:rPr>
              <a:t>Mission of HPJC</a:t>
            </a:r>
            <a:endParaRPr lang="en-US" sz="2600" b="0" u="none" strike="noStrike">
              <a:solidFill>
                <a:srgbClr val="000000"/>
              </a:solidFill>
              <a:effectLst/>
              <a:uFillTx/>
              <a:latin typeface="Arial"/>
            </a:endParaRPr>
          </a:p>
          <a:p>
            <a:pPr marL="457200" indent="-393840">
              <a:lnSpc>
                <a:spcPct val="115000"/>
              </a:lnSpc>
              <a:buClr>
                <a:srgbClr val="000000"/>
              </a:buClr>
              <a:buFont typeface="Arial"/>
              <a:buChar char="●"/>
              <a:tabLst>
                <a:tab algn="l" pos="0"/>
              </a:tabLst>
            </a:pPr>
            <a:r>
              <a:rPr lang="en-US" sz="2600" b="0" u="none" strike="noStrike">
                <a:solidFill>
                  <a:srgbClr val="000000"/>
                </a:solidFill>
                <a:effectLst/>
                <a:uFillTx/>
                <a:latin typeface="Arial"/>
                <a:ea typeface="Arial"/>
              </a:rPr>
              <a:t>Our Vision of Houston in 25 Years</a:t>
            </a:r>
            <a:endParaRPr lang="en-US" sz="2600" b="0" u="none" strike="noStrike">
              <a:solidFill>
                <a:srgbClr val="000000"/>
              </a:solidFill>
              <a:effectLst/>
              <a:uFillTx/>
              <a:latin typeface="Arial"/>
            </a:endParaRPr>
          </a:p>
          <a:p>
            <a:pPr marL="457200" indent="-393840">
              <a:lnSpc>
                <a:spcPct val="115000"/>
              </a:lnSpc>
              <a:buClr>
                <a:srgbClr val="000000"/>
              </a:buClr>
              <a:buFont typeface="Arial"/>
              <a:buChar char="●"/>
              <a:tabLst>
                <a:tab algn="l" pos="0"/>
              </a:tabLst>
            </a:pPr>
            <a:r>
              <a:rPr lang="en-US" sz="2600" b="0" u="none" strike="noStrike">
                <a:solidFill>
                  <a:srgbClr val="000000"/>
                </a:solidFill>
                <a:effectLst/>
                <a:uFillTx/>
                <a:latin typeface="Arial"/>
                <a:ea typeface="Arial"/>
              </a:rPr>
              <a:t>The Challenges to Realizing Our Vision</a:t>
            </a:r>
            <a:endParaRPr lang="en-US" sz="2600" b="0" u="none" strike="noStrike">
              <a:solidFill>
                <a:srgbClr val="000000"/>
              </a:solidFill>
              <a:effectLst/>
              <a:uFillTx/>
              <a:latin typeface="Arial"/>
            </a:endParaRPr>
          </a:p>
          <a:p>
            <a:pPr marL="457200" indent="-393840">
              <a:lnSpc>
                <a:spcPct val="115000"/>
              </a:lnSpc>
              <a:buClr>
                <a:srgbClr val="000000"/>
              </a:buClr>
              <a:buFont typeface="Arial"/>
              <a:buChar char="●"/>
              <a:tabLst>
                <a:tab algn="l" pos="0"/>
              </a:tabLst>
            </a:pPr>
            <a:r>
              <a:rPr lang="en-US" sz="2600" b="0" u="none" strike="noStrike">
                <a:solidFill>
                  <a:srgbClr val="000000"/>
                </a:solidFill>
                <a:effectLst/>
                <a:uFillTx/>
                <a:latin typeface="Arial"/>
                <a:ea typeface="Arial"/>
              </a:rPr>
              <a:t>Our vision of HPJC in 25 years</a:t>
            </a:r>
            <a:endParaRPr lang="en-US" sz="2600" b="0" u="none" strike="noStrike">
              <a:solidFill>
                <a:srgbClr val="000000"/>
              </a:solidFill>
              <a:effectLst/>
              <a:uFillTx/>
              <a:latin typeface="Arial"/>
            </a:endParaRPr>
          </a:p>
          <a:p>
            <a:pPr marL="457200" indent="-393840">
              <a:lnSpc>
                <a:spcPct val="115000"/>
              </a:lnSpc>
              <a:buClr>
                <a:srgbClr val="000000"/>
              </a:buClr>
              <a:buFont typeface="Arial"/>
              <a:buChar char="●"/>
              <a:tabLst>
                <a:tab algn="l" pos="0"/>
              </a:tabLst>
            </a:pPr>
            <a:r>
              <a:rPr lang="en-US" sz="2600" b="0" u="none" strike="noStrike">
                <a:solidFill>
                  <a:srgbClr val="000000"/>
                </a:solidFill>
                <a:effectLst/>
                <a:uFillTx/>
                <a:latin typeface="Arial"/>
                <a:ea typeface="Arial"/>
              </a:rPr>
              <a:t>Feasible Five Year Goals for HPJC as an Organization</a:t>
            </a:r>
            <a:endParaRPr lang="en-US" sz="2600" b="0" u="none" strike="noStrike">
              <a:solidFill>
                <a:srgbClr val="000000"/>
              </a:solidFill>
              <a:effectLst/>
              <a:uFillTx/>
              <a:latin typeface="Arial"/>
            </a:endParaRPr>
          </a:p>
          <a:p>
            <a:pPr marL="457200" indent="-393840">
              <a:lnSpc>
                <a:spcPct val="115000"/>
              </a:lnSpc>
              <a:buClr>
                <a:srgbClr val="000000"/>
              </a:buClr>
              <a:buFont typeface="Arial"/>
              <a:buChar char="●"/>
              <a:tabLst>
                <a:tab algn="l" pos="0"/>
              </a:tabLst>
            </a:pPr>
            <a:r>
              <a:rPr lang="en-US" sz="2600" b="0" u="none" strike="noStrike">
                <a:solidFill>
                  <a:srgbClr val="000000"/>
                </a:solidFill>
                <a:effectLst/>
                <a:uFillTx/>
                <a:latin typeface="Arial"/>
                <a:ea typeface="Arial"/>
              </a:rPr>
              <a:t>HPJC Working Groups – Suggested Five Year Goals</a:t>
            </a:r>
            <a:endParaRPr lang="en-US"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Google Shape;211;p44"/>
          <p:cNvSpPr/>
          <p:nvPr/>
        </p:nvSpPr>
        <p:spPr>
          <a:xfrm>
            <a:off x="306720" y="232200"/>
            <a:ext cx="9526680" cy="506160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2400" b="1" u="none" strike="noStrike">
                <a:solidFill>
                  <a:schemeClr val="dk1"/>
                </a:solidFill>
                <a:effectLst/>
                <a:uFillTx/>
                <a:latin typeface="Arial"/>
                <a:ea typeface="Arial"/>
              </a:rPr>
              <a:t>Our </a:t>
            </a:r>
            <a:r>
              <a:rPr lang="en-US" sz="3000" b="1" u="none" strike="noStrike">
                <a:solidFill>
                  <a:schemeClr val="dk1"/>
                </a:solidFill>
                <a:effectLst/>
                <a:uFillTx/>
                <a:latin typeface="Arial"/>
                <a:ea typeface="Arial"/>
              </a:rPr>
              <a:t>Long Range </a:t>
            </a:r>
            <a:r>
              <a:rPr lang="en-US" sz="3000" b="1" u="sng" strike="noStrike">
                <a:solidFill>
                  <a:schemeClr val="dk1"/>
                </a:solidFill>
                <a:effectLst/>
                <a:uFillTx/>
                <a:latin typeface="Arial"/>
                <a:ea typeface="Arial"/>
              </a:rPr>
              <a:t>Vision for Greater Houston</a:t>
            </a:r>
            <a:r>
              <a:rPr lang="en-US" sz="2000" b="1" u="none" strike="noStrike">
                <a:solidFill>
                  <a:schemeClr val="dk1"/>
                </a:solidFill>
                <a:effectLst/>
                <a:uFillTx/>
                <a:latin typeface="Arial"/>
                <a:ea typeface="Arial"/>
              </a:rPr>
              <a:t> - rev. 2014</a:t>
            </a:r>
            <a:endParaRPr lang="en-US" sz="2000" b="0" u="none" strike="noStrike">
              <a:solidFill>
                <a:srgbClr val="000000"/>
              </a:solidFill>
              <a:effectLst/>
              <a:uFillTx/>
              <a:latin typeface="Arial"/>
            </a:endParaRPr>
          </a:p>
          <a:p>
            <a:pPr algn="ctr">
              <a:lnSpc>
                <a:spcPct val="100000"/>
              </a:lnSpc>
              <a:tabLst>
                <a:tab algn="l" pos="0"/>
              </a:tabLst>
            </a:pPr>
            <a:endParaRPr lang="en-US" sz="1000" b="0" u="none" strike="noStrike">
              <a:solidFill>
                <a:srgbClr val="000000"/>
              </a:solidFill>
              <a:effectLst/>
              <a:uFillTx/>
              <a:latin typeface="Arial"/>
            </a:endParaRPr>
          </a:p>
          <a:p>
            <a:pPr>
              <a:lnSpc>
                <a:spcPct val="100000"/>
              </a:lnSpc>
              <a:tabLst>
                <a:tab algn="l" pos="0"/>
              </a:tabLst>
            </a:pPr>
            <a:r>
              <a:rPr lang="en-US" sz="2000" b="0" u="none" strike="noStrike">
                <a:solidFill>
                  <a:schemeClr val="dk1"/>
                </a:solidFill>
                <a:effectLst/>
                <a:highlight>
                  <a:srgbClr val="ffffff"/>
                </a:highlight>
                <a:uFillTx/>
                <a:latin typeface="Arial"/>
                <a:ea typeface="Arial"/>
              </a:rPr>
              <a:t>Our vision for the Houston metropolitan area is a </a:t>
            </a:r>
            <a:r>
              <a:rPr lang="en-US" sz="2000" b="1" u="none" strike="noStrike">
                <a:solidFill>
                  <a:schemeClr val="dk1"/>
                </a:solidFill>
                <a:effectLst/>
                <a:highlight>
                  <a:srgbClr val="ffffff"/>
                </a:highlight>
                <a:uFillTx/>
                <a:latin typeface="Arial"/>
                <a:ea typeface="Arial"/>
              </a:rPr>
              <a:t>just and nonviolent community</a:t>
            </a:r>
            <a:r>
              <a:rPr lang="en-US" sz="2000" b="0" u="none" strike="noStrike">
                <a:solidFill>
                  <a:schemeClr val="dk1"/>
                </a:solidFill>
                <a:effectLst/>
                <a:highlight>
                  <a:srgbClr val="ffffff"/>
                </a:highlight>
                <a:uFillTx/>
                <a:latin typeface="Arial"/>
                <a:ea typeface="Arial"/>
              </a:rPr>
              <a:t> where the </a:t>
            </a:r>
            <a:r>
              <a:rPr lang="en-US" sz="2000" b="1" u="none" strike="noStrike">
                <a:solidFill>
                  <a:schemeClr val="dk1"/>
                </a:solidFill>
                <a:effectLst/>
                <a:highlight>
                  <a:srgbClr val="ffffff"/>
                </a:highlight>
                <a:uFillTx/>
                <a:latin typeface="Arial"/>
                <a:ea typeface="Arial"/>
              </a:rPr>
              <a:t>inherent dignity of all people is recognized</a:t>
            </a:r>
            <a:r>
              <a:rPr lang="en-US" sz="2000" b="0" u="none" strike="noStrike">
                <a:solidFill>
                  <a:schemeClr val="dk1"/>
                </a:solidFill>
                <a:effectLst/>
                <a:highlight>
                  <a:srgbClr val="ffffff"/>
                </a:highlight>
                <a:uFillTx/>
                <a:latin typeface="Arial"/>
                <a:ea typeface="Arial"/>
              </a:rPr>
              <a:t>. The best touchstone of such a community is how it takes care of its most vulnerable members, particularly its children. All residents should have the </a:t>
            </a:r>
            <a:r>
              <a:rPr lang="en-US" sz="2000" b="1" u="none" strike="noStrike">
                <a:solidFill>
                  <a:schemeClr val="dk1"/>
                </a:solidFill>
                <a:effectLst/>
                <a:highlight>
                  <a:srgbClr val="ffffff"/>
                </a:highlight>
                <a:uFillTx/>
                <a:latin typeface="Arial"/>
                <a:ea typeface="Arial"/>
              </a:rPr>
              <a:t>resources and support they need</a:t>
            </a:r>
            <a:r>
              <a:rPr lang="en-US" sz="2000" b="0" u="none" strike="noStrike">
                <a:solidFill>
                  <a:schemeClr val="dk1"/>
                </a:solidFill>
                <a:effectLst/>
                <a:highlight>
                  <a:srgbClr val="ffffff"/>
                </a:highlight>
                <a:uFillTx/>
                <a:latin typeface="Arial"/>
                <a:ea typeface="Arial"/>
              </a:rPr>
              <a:t> to realize their potential and exercise their talents, free from grinding poverty, baseless discrimination, exploitation and the threat of violence. </a:t>
            </a:r>
            <a:endParaRPr lang="en-US" sz="2000" b="0" u="none" strike="noStrike">
              <a:solidFill>
                <a:srgbClr val="000000"/>
              </a:solidFill>
              <a:effectLst/>
              <a:uFillTx/>
              <a:latin typeface="Arial"/>
            </a:endParaRPr>
          </a:p>
          <a:p>
            <a:pPr>
              <a:lnSpc>
                <a:spcPct val="100000"/>
              </a:lnSpc>
              <a:spcBef>
                <a:spcPts val="1199"/>
              </a:spcBef>
              <a:tabLst>
                <a:tab algn="l" pos="0"/>
              </a:tabLst>
            </a:pPr>
            <a:r>
              <a:rPr lang="en-US" sz="2000" b="0" u="none" strike="noStrike">
                <a:solidFill>
                  <a:schemeClr val="dk1"/>
                </a:solidFill>
                <a:effectLst/>
                <a:highlight>
                  <a:srgbClr val="ffffff"/>
                </a:highlight>
                <a:uFillTx/>
                <a:latin typeface="Arial"/>
                <a:ea typeface="Arial"/>
              </a:rPr>
              <a:t>We also envision Greater Houston as a community that recognizes its interdependence with all of creation and is, therefore, </a:t>
            </a:r>
            <a:r>
              <a:rPr lang="en-US" sz="2000" b="1" u="none" strike="noStrike">
                <a:solidFill>
                  <a:schemeClr val="dk1"/>
                </a:solidFill>
                <a:effectLst/>
                <a:highlight>
                  <a:srgbClr val="ffffff"/>
                </a:highlight>
                <a:uFillTx/>
                <a:latin typeface="Arial"/>
                <a:ea typeface="Arial"/>
              </a:rPr>
              <a:t>committed to sustainable development, environmental protection and care for the entire web of life</a:t>
            </a:r>
            <a:r>
              <a:rPr lang="en-US" sz="2000" b="0" u="none" strike="noStrike">
                <a:solidFill>
                  <a:schemeClr val="dk1"/>
                </a:solidFill>
                <a:effectLst/>
                <a:highlight>
                  <a:srgbClr val="ffffff"/>
                </a:highlight>
                <a:uFillTx/>
                <a:latin typeface="Arial"/>
                <a:ea typeface="Arial"/>
              </a:rPr>
              <a:t>. </a:t>
            </a:r>
            <a:endParaRPr lang="en-US" sz="2000" b="0" u="none" strike="noStrike">
              <a:solidFill>
                <a:srgbClr val="000000"/>
              </a:solidFill>
              <a:effectLst/>
              <a:uFillTx/>
              <a:latin typeface="Arial"/>
            </a:endParaRPr>
          </a:p>
          <a:p>
            <a:pPr>
              <a:lnSpc>
                <a:spcPct val="100000"/>
              </a:lnSpc>
              <a:spcBef>
                <a:spcPts val="1199"/>
              </a:spcBef>
              <a:tabLst>
                <a:tab algn="l" pos="0"/>
              </a:tabLst>
            </a:pPr>
            <a:r>
              <a:rPr lang="en-US" sz="2000" b="0" u="none" strike="noStrike">
                <a:solidFill>
                  <a:schemeClr val="dk1"/>
                </a:solidFill>
                <a:effectLst/>
                <a:highlight>
                  <a:srgbClr val="ffffff"/>
                </a:highlight>
                <a:uFillTx/>
                <a:latin typeface="Arial"/>
                <a:ea typeface="Arial"/>
              </a:rPr>
              <a:t>Furthermore, we see Greater Houston as a city that </a:t>
            </a:r>
            <a:r>
              <a:rPr lang="en-US" sz="2000" b="1" u="none" strike="noStrike">
                <a:solidFill>
                  <a:schemeClr val="dk1"/>
                </a:solidFill>
                <a:effectLst/>
                <a:highlight>
                  <a:srgbClr val="ffffff"/>
                </a:highlight>
                <a:uFillTx/>
                <a:latin typeface="Arial"/>
                <a:ea typeface="Arial"/>
              </a:rPr>
              <a:t>supports the use of diplomacy as a means of solving local, national, and international problems</a:t>
            </a:r>
            <a:r>
              <a:rPr lang="en-US" sz="2000" b="0" u="none" strike="noStrike">
                <a:solidFill>
                  <a:schemeClr val="dk1"/>
                </a:solidFill>
                <a:effectLst/>
                <a:highlight>
                  <a:srgbClr val="ffffff"/>
                </a:highlight>
                <a:uFillTx/>
                <a:latin typeface="Arial"/>
                <a:ea typeface="Arial"/>
              </a:rPr>
              <a:t>, and is a leading force in moving the nation and the world toward becoming </a:t>
            </a:r>
            <a:r>
              <a:rPr lang="en-US" sz="2000" b="1" u="none" strike="noStrike">
                <a:solidFill>
                  <a:schemeClr val="dk1"/>
                </a:solidFill>
                <a:effectLst/>
                <a:highlight>
                  <a:srgbClr val="ffffff"/>
                </a:highlight>
                <a:uFillTx/>
                <a:latin typeface="Arial"/>
                <a:ea typeface="Arial"/>
              </a:rPr>
              <a:t>a more just and nonviolent place</a:t>
            </a:r>
            <a:r>
              <a:rPr lang="en-US" sz="2000" b="0" u="none" strike="noStrike">
                <a:solidFill>
                  <a:schemeClr val="dk1"/>
                </a:solidFill>
                <a:effectLst/>
                <a:highlight>
                  <a:srgbClr val="ffffff"/>
                </a:highlight>
                <a:uFillTx/>
                <a:latin typeface="Arial"/>
                <a:ea typeface="Arial"/>
              </a:rPr>
              <a:t>.</a:t>
            </a:r>
            <a:endParaRPr lang="en-US" sz="20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Google Shape;216;p45"/>
          <p:cNvSpPr/>
          <p:nvPr/>
        </p:nvSpPr>
        <p:spPr>
          <a:xfrm>
            <a:off x="361440" y="330480"/>
            <a:ext cx="9374040" cy="478800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600" b="1" u="none" strike="noStrike">
                <a:solidFill>
                  <a:srgbClr val="000000"/>
                </a:solidFill>
                <a:effectLst/>
                <a:uFillTx/>
                <a:latin typeface="Arial"/>
                <a:ea typeface="Arial"/>
              </a:rPr>
              <a:t>Mission of HPJC</a:t>
            </a:r>
            <a:r>
              <a:rPr lang="en-US" sz="2400" b="1" u="none" strike="noStrike">
                <a:solidFill>
                  <a:srgbClr val="000000"/>
                </a:solidFill>
                <a:effectLst/>
                <a:uFillTx/>
                <a:latin typeface="Arial"/>
                <a:ea typeface="Arial"/>
              </a:rPr>
              <a:t> – from 2014 Strategic Plan</a:t>
            </a:r>
            <a:endParaRPr lang="en-US" sz="2400" b="0" u="none" strike="noStrike">
              <a:solidFill>
                <a:srgbClr val="000000"/>
              </a:solidFill>
              <a:effectLst/>
              <a:uFillTx/>
              <a:latin typeface="Arial"/>
            </a:endParaRPr>
          </a:p>
          <a:p>
            <a:pPr>
              <a:lnSpc>
                <a:spcPct val="100000"/>
              </a:lnSpc>
              <a:tabLst>
                <a:tab algn="l" pos="0"/>
              </a:tabLst>
            </a:pPr>
            <a:endParaRPr lang="en-US" sz="1400" b="0" u="none" strike="noStrike">
              <a:solidFill>
                <a:srgbClr val="000000"/>
              </a:solidFill>
              <a:effectLst/>
              <a:uFillTx/>
              <a:latin typeface="Arial"/>
            </a:endParaRPr>
          </a:p>
          <a:p>
            <a:pPr marL="457200" indent="-406440">
              <a:lnSpc>
                <a:spcPct val="100000"/>
              </a:lnSpc>
              <a:buClr>
                <a:srgbClr val="000000"/>
              </a:buClr>
              <a:buFont typeface="Arial"/>
              <a:buChar char="●"/>
              <a:tabLst>
                <a:tab algn="l" pos="0"/>
              </a:tabLst>
            </a:pPr>
            <a:r>
              <a:rPr lang="en-US" sz="2800" b="0" u="none" strike="noStrike">
                <a:solidFill>
                  <a:srgbClr val="000000"/>
                </a:solidFill>
                <a:effectLst/>
                <a:uFillTx/>
                <a:latin typeface="Arial"/>
                <a:ea typeface="Arial"/>
              </a:rPr>
              <a:t>We work to promote Peace, Justice and Environmental Protection by providing resources to member organizations and individuals in Greater Houston.</a:t>
            </a:r>
            <a:endParaRPr lang="en-US" sz="2800" b="0" u="none" strike="noStrike">
              <a:solidFill>
                <a:srgbClr val="000000"/>
              </a:solidFill>
              <a:effectLst/>
              <a:uFillTx/>
              <a:latin typeface="Arial"/>
            </a:endParaRPr>
          </a:p>
          <a:p>
            <a:pPr marL="457200" indent="-406440">
              <a:lnSpc>
                <a:spcPct val="100000"/>
              </a:lnSpc>
              <a:buClr>
                <a:srgbClr val="000000"/>
              </a:buClr>
              <a:buFont typeface="Arial"/>
              <a:buChar char="●"/>
              <a:tabLst>
                <a:tab algn="l" pos="0"/>
              </a:tabLst>
            </a:pPr>
            <a:r>
              <a:rPr lang="en-US" sz="2800" b="0" u="none" strike="noStrike">
                <a:solidFill>
                  <a:srgbClr val="000000"/>
                </a:solidFill>
                <a:effectLst/>
                <a:uFillTx/>
                <a:latin typeface="Arial"/>
                <a:ea typeface="Arial"/>
              </a:rPr>
              <a:t>We join with other organizations in making public statements in support of our mutual efforts to promote these goals.</a:t>
            </a:r>
            <a:endParaRPr lang="en-US" sz="2800" b="0" u="none" strike="noStrike">
              <a:solidFill>
                <a:srgbClr val="000000"/>
              </a:solidFill>
              <a:effectLst/>
              <a:uFillTx/>
              <a:latin typeface="Arial"/>
            </a:endParaRPr>
          </a:p>
          <a:p>
            <a:pPr marL="457200" indent="-406440">
              <a:lnSpc>
                <a:spcPct val="100000"/>
              </a:lnSpc>
              <a:buClr>
                <a:srgbClr val="000000"/>
              </a:buClr>
              <a:buFont typeface="Arial"/>
              <a:buChar char="●"/>
              <a:tabLst>
                <a:tab algn="l" pos="0"/>
              </a:tabLst>
            </a:pPr>
            <a:r>
              <a:rPr lang="en-US" sz="2800" b="0" u="none" strike="noStrike">
                <a:solidFill>
                  <a:srgbClr val="000000"/>
                </a:solidFill>
                <a:effectLst/>
                <a:uFillTx/>
                <a:latin typeface="Arial"/>
                <a:ea typeface="Arial"/>
              </a:rPr>
              <a:t>We undertake projects to support ourselves and to spread information about Peace, Justice and the Environment within the Greater Houston community.</a:t>
            </a:r>
            <a:endParaRPr lang="en-US" sz="2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Google Shape;221;p46"/>
          <p:cNvSpPr/>
          <p:nvPr/>
        </p:nvSpPr>
        <p:spPr>
          <a:xfrm>
            <a:off x="339480" y="360720"/>
            <a:ext cx="9264600" cy="524124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4000" b="1" u="none" strike="noStrike">
                <a:solidFill>
                  <a:schemeClr val="dk1"/>
                </a:solidFill>
                <a:effectLst/>
                <a:uFillTx/>
                <a:latin typeface="Arial"/>
                <a:ea typeface="Arial"/>
              </a:rPr>
              <a:t>Our Vision of </a:t>
            </a:r>
            <a:r>
              <a:rPr lang="en-US" sz="4000" b="1" i="1" u="sng" strike="noStrike">
                <a:solidFill>
                  <a:schemeClr val="dk1"/>
                </a:solidFill>
                <a:effectLst/>
                <a:uFillTx/>
                <a:latin typeface="Arial"/>
                <a:ea typeface="Arial"/>
              </a:rPr>
              <a:t>Houston</a:t>
            </a:r>
            <a:r>
              <a:rPr lang="en-US" sz="4000" b="1" u="none" strike="noStrike">
                <a:solidFill>
                  <a:schemeClr val="dk1"/>
                </a:solidFill>
                <a:effectLst/>
                <a:uFillTx/>
                <a:latin typeface="Arial"/>
                <a:ea typeface="Arial"/>
              </a:rPr>
              <a:t> in 25 Years</a:t>
            </a:r>
            <a:endParaRPr lang="en-US" sz="4000" b="0" u="none" strike="noStrike">
              <a:solidFill>
                <a:srgbClr val="000000"/>
              </a:solidFill>
              <a:effectLst/>
              <a:uFillTx/>
              <a:latin typeface="Arial"/>
            </a:endParaRPr>
          </a:p>
          <a:p>
            <a:pPr>
              <a:lnSpc>
                <a:spcPct val="100000"/>
              </a:lnSpc>
              <a:tabLst>
                <a:tab algn="l" pos="0"/>
              </a:tabLst>
            </a:pPr>
            <a:endParaRPr lang="en-US" sz="8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If the reality for people in Greater Houston were to change in the following ways by 2038, our society will have taken great strides toward becoming the just nonviolent community to which we aspire.</a:t>
            </a:r>
            <a:endParaRPr lang="en-US" sz="2600" b="0" u="none" strike="noStrike">
              <a:solidFill>
                <a:srgbClr val="000000"/>
              </a:solidFill>
              <a:effectLst/>
              <a:uFillTx/>
              <a:latin typeface="Arial"/>
            </a:endParaRPr>
          </a:p>
          <a:p>
            <a:pPr marL="457200" indent="-419040">
              <a:lnSpc>
                <a:spcPct val="100000"/>
              </a:lnSpc>
              <a:spcBef>
                <a:spcPts val="1199"/>
              </a:spcBef>
              <a:buClr>
                <a:srgbClr val="000000"/>
              </a:buClr>
              <a:buFont typeface="Arial"/>
              <a:buChar char="●"/>
              <a:tabLst>
                <a:tab algn="l" pos="0"/>
              </a:tabLst>
            </a:pPr>
            <a:r>
              <a:rPr lang="en-US" sz="3000" b="0" u="none" strike="noStrike">
                <a:solidFill>
                  <a:schemeClr val="dk1"/>
                </a:solidFill>
                <a:effectLst/>
                <a:uFillTx/>
                <a:latin typeface="Arial"/>
                <a:ea typeface="Arial"/>
              </a:rPr>
              <a:t>Peace</a:t>
            </a:r>
            <a:endParaRPr lang="en-US" sz="3000" b="0" u="none" strike="noStrike">
              <a:solidFill>
                <a:srgbClr val="000000"/>
              </a:solidFill>
              <a:effectLst/>
              <a:uFillTx/>
              <a:latin typeface="Arial"/>
            </a:endParaRPr>
          </a:p>
          <a:p>
            <a:pPr marL="457200" indent="-419040">
              <a:lnSpc>
                <a:spcPct val="100000"/>
              </a:lnSpc>
              <a:buClr>
                <a:srgbClr val="000000"/>
              </a:buClr>
              <a:buFont typeface="Arial"/>
              <a:buChar char="●"/>
              <a:tabLst>
                <a:tab algn="l" pos="0"/>
              </a:tabLst>
            </a:pPr>
            <a:r>
              <a:rPr lang="en-US" sz="3000" b="0" u="none" strike="noStrike">
                <a:solidFill>
                  <a:schemeClr val="dk1"/>
                </a:solidFill>
                <a:effectLst/>
                <a:uFillTx/>
                <a:latin typeface="Arial"/>
                <a:ea typeface="Arial"/>
              </a:rPr>
              <a:t>Justice</a:t>
            </a:r>
            <a:endParaRPr lang="en-US" sz="3000" b="0" u="none" strike="noStrike">
              <a:solidFill>
                <a:srgbClr val="000000"/>
              </a:solidFill>
              <a:effectLst/>
              <a:uFillTx/>
              <a:latin typeface="Arial"/>
            </a:endParaRPr>
          </a:p>
          <a:p>
            <a:pPr marL="457200" indent="-419040">
              <a:lnSpc>
                <a:spcPct val="100000"/>
              </a:lnSpc>
              <a:buClr>
                <a:srgbClr val="000000"/>
              </a:buClr>
              <a:buFont typeface="Arial"/>
              <a:buChar char="●"/>
              <a:tabLst>
                <a:tab algn="l" pos="0"/>
              </a:tabLst>
            </a:pPr>
            <a:r>
              <a:rPr lang="en-US" sz="3000" b="0" u="none" strike="noStrike">
                <a:solidFill>
                  <a:schemeClr val="dk1"/>
                </a:solidFill>
                <a:effectLst/>
                <a:uFillTx/>
                <a:latin typeface="Arial"/>
                <a:ea typeface="Arial"/>
              </a:rPr>
              <a:t>Environment</a:t>
            </a:r>
            <a:endParaRPr lang="en-US" sz="3000" b="0" u="none" strike="noStrike">
              <a:solidFill>
                <a:srgbClr val="000000"/>
              </a:solidFill>
              <a:effectLst/>
              <a:uFillTx/>
              <a:latin typeface="Arial"/>
            </a:endParaRPr>
          </a:p>
          <a:p>
            <a:pPr>
              <a:lnSpc>
                <a:spcPct val="100000"/>
              </a:lnSpc>
              <a:spcBef>
                <a:spcPts val="1199"/>
              </a:spcBef>
              <a:tabLst>
                <a:tab algn="l" pos="0"/>
              </a:tabLst>
            </a:pPr>
            <a:r>
              <a:rPr lang="en-US" sz="2700" b="0" u="none" strike="noStrike">
                <a:solidFill>
                  <a:schemeClr val="dk1"/>
                </a:solidFill>
                <a:effectLst/>
                <a:uFillTx/>
                <a:latin typeface="Arial"/>
                <a:ea typeface="Arial"/>
              </a:rPr>
              <a:t>While we review these (briefly), </a:t>
            </a:r>
            <a:r>
              <a:rPr lang="en-US" sz="3000" b="0" u="none" strike="noStrike">
                <a:solidFill>
                  <a:schemeClr val="dk1"/>
                </a:solidFill>
                <a:effectLst/>
                <a:uFillTx/>
                <a:latin typeface="Arial"/>
                <a:ea typeface="Arial"/>
              </a:rPr>
              <a:t>consider </a:t>
            </a:r>
            <a:r>
              <a:rPr lang="en-US" sz="3000" b="0" i="1" u="none" strike="noStrike">
                <a:solidFill>
                  <a:schemeClr val="dk1"/>
                </a:solidFill>
                <a:effectLst/>
                <a:uFillTx/>
                <a:latin typeface="Arial"/>
                <a:ea typeface="Arial"/>
              </a:rPr>
              <a:t>how </a:t>
            </a:r>
            <a:r>
              <a:rPr lang="en-US" sz="3000" b="0" i="1" u="sng" strike="noStrike">
                <a:solidFill>
                  <a:schemeClr val="dk1"/>
                </a:solidFill>
                <a:effectLst/>
                <a:uFillTx/>
                <a:latin typeface="Arial"/>
                <a:ea typeface="Arial"/>
              </a:rPr>
              <a:t>HPJC</a:t>
            </a:r>
            <a:r>
              <a:rPr lang="en-US" sz="3000" b="0" i="1" u="none" strike="noStrike">
                <a:solidFill>
                  <a:schemeClr val="dk1"/>
                </a:solidFill>
                <a:effectLst/>
                <a:uFillTx/>
                <a:latin typeface="Arial"/>
                <a:ea typeface="Arial"/>
              </a:rPr>
              <a:t> can help realize this vision</a:t>
            </a:r>
            <a:r>
              <a:rPr lang="en-US" sz="2700" b="0" u="none" strike="noStrike">
                <a:solidFill>
                  <a:schemeClr val="dk1"/>
                </a:solidFill>
                <a:effectLst/>
                <a:uFillTx/>
                <a:latin typeface="Arial"/>
                <a:ea typeface="Arial"/>
              </a:rPr>
              <a:t> - we'll discuss this later today</a:t>
            </a:r>
            <a:endParaRPr lang="en-US" sz="27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Google Shape;226;p47"/>
          <p:cNvSpPr/>
          <p:nvPr/>
        </p:nvSpPr>
        <p:spPr>
          <a:xfrm>
            <a:off x="336600" y="199440"/>
            <a:ext cx="9333000" cy="536004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4000" b="1" u="none" strike="noStrike">
                <a:solidFill>
                  <a:schemeClr val="dk1"/>
                </a:solidFill>
                <a:effectLst/>
                <a:uFillTx/>
                <a:latin typeface="Arial"/>
                <a:ea typeface="Arial"/>
              </a:rPr>
              <a:t>Visio</a:t>
            </a:r>
            <a:r>
              <a:rPr lang="en-US" sz="4000" b="1" u="none" strike="noStrike">
                <a:solidFill>
                  <a:schemeClr val="dk1"/>
                </a:solidFill>
                <a:effectLst/>
                <a:uFillTx/>
                <a:latin typeface="Arial"/>
                <a:ea typeface="Arial"/>
              </a:rPr>
              <a:t>n for </a:t>
            </a:r>
            <a:r>
              <a:rPr lang="en-US" sz="4000" b="1" u="none" strike="noStrike">
                <a:solidFill>
                  <a:schemeClr val="dk1"/>
                </a:solidFill>
                <a:effectLst/>
                <a:uFillTx/>
                <a:latin typeface="Arial"/>
                <a:ea typeface="Arial"/>
              </a:rPr>
              <a:t>Hous</a:t>
            </a:r>
            <a:r>
              <a:rPr lang="en-US" sz="4000" b="1" u="none" strike="noStrike">
                <a:solidFill>
                  <a:schemeClr val="dk1"/>
                </a:solidFill>
                <a:effectLst/>
                <a:uFillTx/>
                <a:latin typeface="Arial"/>
                <a:ea typeface="Arial"/>
              </a:rPr>
              <a:t>ton - </a:t>
            </a:r>
            <a:r>
              <a:rPr lang="en-US" sz="4000" b="1" u="none" strike="noStrike">
                <a:solidFill>
                  <a:schemeClr val="dk1"/>
                </a:solidFill>
                <a:effectLst/>
                <a:uFillTx/>
                <a:latin typeface="Arial"/>
                <a:ea typeface="Arial"/>
              </a:rPr>
              <a:t>Peac</a:t>
            </a:r>
            <a:r>
              <a:rPr lang="en-US" sz="4000" b="1" u="none" strike="noStrike">
                <a:solidFill>
                  <a:schemeClr val="dk1"/>
                </a:solidFill>
                <a:effectLst/>
                <a:uFillTx/>
                <a:latin typeface="Arial"/>
                <a:ea typeface="Arial"/>
              </a:rPr>
              <a:t>e</a:t>
            </a:r>
            <a:endParaRPr lang="en-US" sz="4000" b="0" u="none" strike="noStrike">
              <a:solidFill>
                <a:srgbClr val="000000"/>
              </a:solidFill>
              <a:effectLst/>
              <a:uFillTx/>
              <a:latin typeface="Arial"/>
            </a:endParaRPr>
          </a:p>
          <a:p>
            <a:pPr marL="457200" indent="-343080">
              <a:lnSpc>
                <a:spcPct val="115000"/>
              </a:lnSpc>
              <a:spcBef>
                <a:spcPts val="1199"/>
              </a:spcBef>
              <a:buClr>
                <a:srgbClr val="000000"/>
              </a:buClr>
              <a:buFont typeface="Arial"/>
              <a:buChar char="●"/>
              <a:tabLst>
                <a:tab algn="l" pos="0"/>
              </a:tabLst>
            </a:pPr>
            <a:r>
              <a:rPr lang="en-US" sz="1800" b="1" u="none" strike="noStrike">
                <a:solidFill>
                  <a:schemeClr val="dk1"/>
                </a:solidFill>
                <a:effectLst/>
                <a:uFillTx/>
                <a:latin typeface="Arial"/>
                <a:ea typeface="Arial"/>
              </a:rPr>
              <a:t>Instituti</a:t>
            </a:r>
            <a:r>
              <a:rPr lang="en-US" sz="1800" b="1" u="none" strike="noStrike">
                <a:solidFill>
                  <a:schemeClr val="dk1"/>
                </a:solidFill>
                <a:effectLst/>
                <a:uFillTx/>
                <a:latin typeface="Arial"/>
                <a:ea typeface="Arial"/>
              </a:rPr>
              <a:t>ons</a:t>
            </a:r>
            <a:r>
              <a:rPr lang="en-US" sz="1800" b="0" u="none" strike="noStrike">
                <a:solidFill>
                  <a:schemeClr val="dk1"/>
                </a:solidFill>
                <a:effectLst/>
                <a:uFillTx/>
                <a:latin typeface="Arial"/>
                <a:ea typeface="Arial"/>
              </a:rPr>
              <a:t> </a:t>
            </a:r>
            <a:r>
              <a:rPr lang="en-US" sz="1800" b="0" u="none" strike="noStrike">
                <a:solidFill>
                  <a:schemeClr val="dk1"/>
                </a:solidFill>
                <a:effectLst/>
                <a:uFillTx/>
                <a:latin typeface="Arial"/>
                <a:ea typeface="Arial"/>
              </a:rPr>
              <a:t>bearing </a:t>
            </a:r>
            <a:r>
              <a:rPr lang="en-US" sz="1800" b="0" u="none" strike="noStrike">
                <a:solidFill>
                  <a:schemeClr val="dk1"/>
                </a:solidFill>
                <a:effectLst/>
                <a:uFillTx/>
                <a:latin typeface="Arial"/>
                <a:ea typeface="Arial"/>
              </a:rPr>
              <a:t>the </a:t>
            </a:r>
            <a:r>
              <a:rPr lang="en-US" sz="1800" b="0" u="none" strike="noStrike">
                <a:solidFill>
                  <a:schemeClr val="dk1"/>
                </a:solidFill>
                <a:effectLst/>
                <a:uFillTx/>
                <a:latin typeface="Arial"/>
                <a:ea typeface="Arial"/>
              </a:rPr>
              <a:t>most </a:t>
            </a:r>
            <a:r>
              <a:rPr lang="en-US" sz="1800" b="0" u="none" strike="noStrike">
                <a:solidFill>
                  <a:schemeClr val="dk1"/>
                </a:solidFill>
                <a:effectLst/>
                <a:uFillTx/>
                <a:latin typeface="Arial"/>
                <a:ea typeface="Arial"/>
              </a:rPr>
              <a:t>respons</a:t>
            </a:r>
            <a:r>
              <a:rPr lang="en-US" sz="1800" b="0" u="none" strike="noStrike">
                <a:solidFill>
                  <a:schemeClr val="dk1"/>
                </a:solidFill>
                <a:effectLst/>
                <a:uFillTx/>
                <a:latin typeface="Arial"/>
                <a:ea typeface="Arial"/>
              </a:rPr>
              <a:t>ibility for </a:t>
            </a:r>
            <a:r>
              <a:rPr lang="en-US" sz="1800" b="0" u="none" strike="noStrike">
                <a:solidFill>
                  <a:schemeClr val="dk1"/>
                </a:solidFill>
                <a:effectLst/>
                <a:uFillTx/>
                <a:latin typeface="Arial"/>
                <a:ea typeface="Arial"/>
              </a:rPr>
              <a:t>forming </a:t>
            </a:r>
            <a:r>
              <a:rPr lang="en-US" sz="1800" b="0" u="none" strike="noStrike">
                <a:solidFill>
                  <a:schemeClr val="dk1"/>
                </a:solidFill>
                <a:effectLst/>
                <a:uFillTx/>
                <a:latin typeface="Arial"/>
                <a:ea typeface="Arial"/>
              </a:rPr>
              <a:t>and </a:t>
            </a:r>
            <a:r>
              <a:rPr lang="en-US" sz="1800" b="0" u="none" strike="noStrike">
                <a:solidFill>
                  <a:schemeClr val="dk1"/>
                </a:solidFill>
                <a:effectLst/>
                <a:uFillTx/>
                <a:latin typeface="Arial"/>
                <a:ea typeface="Arial"/>
              </a:rPr>
              <a:t>informin</a:t>
            </a:r>
            <a:r>
              <a:rPr lang="en-US" sz="1800" b="0" u="none" strike="noStrike">
                <a:solidFill>
                  <a:schemeClr val="dk1"/>
                </a:solidFill>
                <a:effectLst/>
                <a:uFillTx/>
                <a:latin typeface="Arial"/>
                <a:ea typeface="Arial"/>
              </a:rPr>
              <a:t>g the </a:t>
            </a:r>
            <a:r>
              <a:rPr lang="en-US" sz="1800" b="0" u="none" strike="noStrike">
                <a:solidFill>
                  <a:schemeClr val="dk1"/>
                </a:solidFill>
                <a:effectLst/>
                <a:uFillTx/>
                <a:latin typeface="Arial"/>
                <a:ea typeface="Arial"/>
              </a:rPr>
              <a:t>public </a:t>
            </a:r>
            <a:r>
              <a:rPr lang="en-US" sz="1800" b="0" u="none" strike="noStrike">
                <a:solidFill>
                  <a:schemeClr val="dk1"/>
                </a:solidFill>
                <a:effectLst/>
                <a:uFillTx/>
                <a:latin typeface="Arial"/>
                <a:ea typeface="Arial"/>
              </a:rPr>
              <a:t>conscie</a:t>
            </a:r>
            <a:r>
              <a:rPr lang="en-US" sz="1800" b="0" u="none" strike="noStrike">
                <a:solidFill>
                  <a:schemeClr val="dk1"/>
                </a:solidFill>
                <a:effectLst/>
                <a:uFillTx/>
                <a:latin typeface="Arial"/>
                <a:ea typeface="Arial"/>
              </a:rPr>
              <a:t>nce </a:t>
            </a:r>
            <a:r>
              <a:rPr lang="en-US" sz="1800" b="1" u="none" strike="noStrike">
                <a:solidFill>
                  <a:schemeClr val="dk1"/>
                </a:solidFill>
                <a:effectLst/>
                <a:uFillTx/>
                <a:latin typeface="Arial"/>
                <a:ea typeface="Arial"/>
              </a:rPr>
              <a:t>are </a:t>
            </a:r>
            <a:r>
              <a:rPr lang="en-US" sz="1800" b="1" u="none" strike="noStrike">
                <a:solidFill>
                  <a:schemeClr val="dk1"/>
                </a:solidFill>
                <a:effectLst/>
                <a:uFillTx/>
                <a:latin typeface="Arial"/>
                <a:ea typeface="Arial"/>
              </a:rPr>
              <a:t>empha</a:t>
            </a:r>
            <a:r>
              <a:rPr lang="en-US" sz="1800" b="1" u="none" strike="noStrike">
                <a:solidFill>
                  <a:schemeClr val="dk1"/>
                </a:solidFill>
                <a:effectLst/>
                <a:uFillTx/>
                <a:latin typeface="Arial"/>
                <a:ea typeface="Arial"/>
              </a:rPr>
              <a:t>sizing </a:t>
            </a:r>
            <a:r>
              <a:rPr lang="en-US" sz="1800" b="1" u="none" strike="noStrike">
                <a:solidFill>
                  <a:schemeClr val="dk1"/>
                </a:solidFill>
                <a:effectLst/>
                <a:uFillTx/>
                <a:latin typeface="Arial"/>
                <a:ea typeface="Arial"/>
              </a:rPr>
              <a:t>peace </a:t>
            </a:r>
            <a:r>
              <a:rPr lang="en-US" sz="1800" b="1" u="none" strike="noStrike">
                <a:solidFill>
                  <a:schemeClr val="dk1"/>
                </a:solidFill>
                <a:effectLst/>
                <a:uFillTx/>
                <a:latin typeface="Arial"/>
                <a:ea typeface="Arial"/>
              </a:rPr>
              <a:t>and </a:t>
            </a:r>
            <a:r>
              <a:rPr lang="en-US" sz="1800" b="1" u="none" strike="noStrike">
                <a:solidFill>
                  <a:schemeClr val="dk1"/>
                </a:solidFill>
                <a:effectLst/>
                <a:uFillTx/>
                <a:latin typeface="Arial"/>
                <a:ea typeface="Arial"/>
              </a:rPr>
              <a:t>justice</a:t>
            </a:r>
            <a:r>
              <a:rPr lang="en-US" sz="1800" b="0" u="none" strike="noStrike">
                <a:solidFill>
                  <a:schemeClr val="dk1"/>
                </a:solidFill>
                <a:effectLst/>
                <a:uFillTx/>
                <a:latin typeface="Arial"/>
                <a:ea typeface="Arial"/>
              </a:rPr>
              <a:t>. </a:t>
            </a:r>
            <a:endParaRPr lang="en-US" sz="1800" b="0" u="none" strike="noStrike">
              <a:solidFill>
                <a:srgbClr val="000000"/>
              </a:solidFill>
              <a:effectLst/>
              <a:uFillTx/>
              <a:latin typeface="Arial"/>
            </a:endParaRPr>
          </a:p>
          <a:p>
            <a:pPr marL="457200" indent="-343080">
              <a:lnSpc>
                <a:spcPct val="115000"/>
              </a:lnSpc>
              <a:buClr>
                <a:srgbClr val="000000"/>
              </a:buClr>
              <a:buFont typeface="Arial"/>
              <a:buChar char="●"/>
              <a:tabLst>
                <a:tab algn="l" pos="0"/>
              </a:tabLst>
            </a:pPr>
            <a:r>
              <a:rPr lang="en-US" sz="1800" b="1" u="none" strike="noStrike">
                <a:solidFill>
                  <a:schemeClr val="dk1"/>
                </a:solidFill>
                <a:effectLst/>
                <a:uFillTx/>
                <a:latin typeface="Arial"/>
                <a:ea typeface="Arial"/>
              </a:rPr>
              <a:t>Grade </a:t>
            </a:r>
            <a:r>
              <a:rPr lang="en-US" sz="1800" b="1" u="none" strike="noStrike">
                <a:solidFill>
                  <a:schemeClr val="dk1"/>
                </a:solidFill>
                <a:effectLst/>
                <a:uFillTx/>
                <a:latin typeface="Arial"/>
                <a:ea typeface="Arial"/>
              </a:rPr>
              <a:t>and </a:t>
            </a:r>
            <a:r>
              <a:rPr lang="en-US" sz="1800" b="1" u="none" strike="noStrike">
                <a:solidFill>
                  <a:schemeClr val="dk1"/>
                </a:solidFill>
                <a:effectLst/>
                <a:uFillTx/>
                <a:latin typeface="Arial"/>
                <a:ea typeface="Arial"/>
              </a:rPr>
              <a:t>high </a:t>
            </a:r>
            <a:r>
              <a:rPr lang="en-US" sz="1800" b="1" u="none" strike="noStrike">
                <a:solidFill>
                  <a:schemeClr val="dk1"/>
                </a:solidFill>
                <a:effectLst/>
                <a:uFillTx/>
                <a:latin typeface="Arial"/>
                <a:ea typeface="Arial"/>
              </a:rPr>
              <a:t>school </a:t>
            </a:r>
            <a:r>
              <a:rPr lang="en-US" sz="1800" b="1" u="none" strike="noStrike">
                <a:solidFill>
                  <a:schemeClr val="dk1"/>
                </a:solidFill>
                <a:effectLst/>
                <a:uFillTx/>
                <a:latin typeface="Arial"/>
                <a:ea typeface="Arial"/>
              </a:rPr>
              <a:t>curricul</a:t>
            </a:r>
            <a:r>
              <a:rPr lang="en-US" sz="1800" b="1" u="none" strike="noStrike">
                <a:solidFill>
                  <a:schemeClr val="dk1"/>
                </a:solidFill>
                <a:effectLst/>
                <a:uFillTx/>
                <a:latin typeface="Arial"/>
                <a:ea typeface="Arial"/>
              </a:rPr>
              <a:t>um</a:t>
            </a:r>
            <a:r>
              <a:rPr lang="en-US" sz="1800" b="0" u="none" strike="noStrike">
                <a:solidFill>
                  <a:schemeClr val="dk1"/>
                </a:solidFill>
                <a:effectLst/>
                <a:uFillTx/>
                <a:latin typeface="Arial"/>
                <a:ea typeface="Arial"/>
              </a:rPr>
              <a:t> </a:t>
            </a:r>
            <a:r>
              <a:rPr lang="en-US" sz="1800" b="0" u="none" strike="noStrike">
                <a:solidFill>
                  <a:schemeClr val="dk1"/>
                </a:solidFill>
                <a:effectLst/>
                <a:uFillTx/>
                <a:latin typeface="Arial"/>
                <a:ea typeface="Arial"/>
              </a:rPr>
              <a:t>emphas</a:t>
            </a:r>
            <a:r>
              <a:rPr lang="en-US" sz="1800" b="0" u="none" strike="noStrike">
                <a:solidFill>
                  <a:schemeClr val="dk1"/>
                </a:solidFill>
                <a:effectLst/>
                <a:uFillTx/>
                <a:latin typeface="Arial"/>
                <a:ea typeface="Arial"/>
              </a:rPr>
              <a:t>ize the </a:t>
            </a:r>
            <a:r>
              <a:rPr lang="en-US" sz="1800" b="1" u="none" strike="noStrike">
                <a:solidFill>
                  <a:schemeClr val="dk1"/>
                </a:solidFill>
                <a:effectLst/>
                <a:uFillTx/>
                <a:latin typeface="Arial"/>
                <a:ea typeface="Arial"/>
              </a:rPr>
              <a:t>importa</a:t>
            </a:r>
            <a:r>
              <a:rPr lang="en-US" sz="1800" b="1" u="none" strike="noStrike">
                <a:solidFill>
                  <a:schemeClr val="dk1"/>
                </a:solidFill>
                <a:effectLst/>
                <a:uFillTx/>
                <a:latin typeface="Arial"/>
                <a:ea typeface="Arial"/>
              </a:rPr>
              <a:t>nce of </a:t>
            </a:r>
            <a:r>
              <a:rPr lang="en-US" sz="1800" b="1" u="none" strike="noStrike">
                <a:solidFill>
                  <a:schemeClr val="dk1"/>
                </a:solidFill>
                <a:effectLst/>
                <a:uFillTx/>
                <a:latin typeface="Arial"/>
                <a:ea typeface="Arial"/>
              </a:rPr>
              <a:t>civic </a:t>
            </a:r>
            <a:r>
              <a:rPr lang="en-US" sz="1800" b="1" u="none" strike="noStrike">
                <a:solidFill>
                  <a:schemeClr val="dk1"/>
                </a:solidFill>
                <a:effectLst/>
                <a:uFillTx/>
                <a:latin typeface="Arial"/>
                <a:ea typeface="Arial"/>
              </a:rPr>
              <a:t>life and </a:t>
            </a:r>
            <a:r>
              <a:rPr lang="en-US" sz="1800" b="1" u="none" strike="noStrike">
                <a:solidFill>
                  <a:schemeClr val="dk1"/>
                </a:solidFill>
                <a:effectLst/>
                <a:uFillTx/>
                <a:latin typeface="Arial"/>
                <a:ea typeface="Arial"/>
              </a:rPr>
              <a:t>citizens</a:t>
            </a:r>
            <a:r>
              <a:rPr lang="en-US" sz="1800" b="1" u="none" strike="noStrike">
                <a:solidFill>
                  <a:schemeClr val="dk1"/>
                </a:solidFill>
                <a:effectLst/>
                <a:uFillTx/>
                <a:latin typeface="Arial"/>
                <a:ea typeface="Arial"/>
              </a:rPr>
              <a:t>hip</a:t>
            </a:r>
            <a:r>
              <a:rPr lang="en-US" sz="1800" b="0" u="none" strike="noStrike">
                <a:solidFill>
                  <a:schemeClr val="dk1"/>
                </a:solidFill>
                <a:effectLst/>
                <a:uFillTx/>
                <a:latin typeface="Arial"/>
                <a:ea typeface="Arial"/>
              </a:rPr>
              <a:t> plus </a:t>
            </a:r>
            <a:r>
              <a:rPr lang="en-US" sz="1800" b="1" u="none" strike="noStrike">
                <a:solidFill>
                  <a:schemeClr val="dk1"/>
                </a:solidFill>
                <a:effectLst/>
                <a:uFillTx/>
                <a:latin typeface="Arial"/>
                <a:ea typeface="Arial"/>
              </a:rPr>
              <a:t>environ</a:t>
            </a:r>
            <a:r>
              <a:rPr lang="en-US" sz="1800" b="1" u="none" strike="noStrike">
                <a:solidFill>
                  <a:schemeClr val="dk1"/>
                </a:solidFill>
                <a:effectLst/>
                <a:uFillTx/>
                <a:latin typeface="Arial"/>
                <a:ea typeface="Arial"/>
              </a:rPr>
              <a:t>mental </a:t>
            </a:r>
            <a:r>
              <a:rPr lang="en-US" sz="1800" b="1" u="none" strike="noStrike">
                <a:solidFill>
                  <a:schemeClr val="dk1"/>
                </a:solidFill>
                <a:effectLst/>
                <a:uFillTx/>
                <a:latin typeface="Arial"/>
                <a:ea typeface="Arial"/>
              </a:rPr>
              <a:t>stewar</a:t>
            </a:r>
            <a:r>
              <a:rPr lang="en-US" sz="1800" b="1" u="none" strike="noStrike">
                <a:solidFill>
                  <a:schemeClr val="dk1"/>
                </a:solidFill>
                <a:effectLst/>
                <a:uFillTx/>
                <a:latin typeface="Arial"/>
                <a:ea typeface="Arial"/>
              </a:rPr>
              <a:t>dship</a:t>
            </a:r>
            <a:r>
              <a:rPr lang="en-US" sz="1800" b="0" u="none" strike="noStrike">
                <a:solidFill>
                  <a:schemeClr val="dk1"/>
                </a:solidFill>
                <a:effectLst/>
                <a:uFillTx/>
                <a:latin typeface="Arial"/>
                <a:ea typeface="Arial"/>
              </a:rPr>
              <a:t>, </a:t>
            </a:r>
            <a:r>
              <a:rPr lang="en-US" sz="1800" b="0" u="none" strike="noStrike">
                <a:solidFill>
                  <a:schemeClr val="dk1"/>
                </a:solidFill>
                <a:effectLst/>
                <a:uFillTx/>
                <a:latin typeface="Arial"/>
                <a:ea typeface="Arial"/>
              </a:rPr>
              <a:t>and </a:t>
            </a:r>
            <a:r>
              <a:rPr lang="en-US" sz="1800" b="0" u="none" strike="noStrike">
                <a:solidFill>
                  <a:schemeClr val="dk1"/>
                </a:solidFill>
                <a:effectLst/>
                <a:uFillTx/>
                <a:latin typeface="Arial"/>
                <a:ea typeface="Arial"/>
              </a:rPr>
              <a:t>specific</a:t>
            </a:r>
            <a:r>
              <a:rPr lang="en-US" sz="1800" b="0" u="none" strike="noStrike">
                <a:solidFill>
                  <a:schemeClr val="dk1"/>
                </a:solidFill>
                <a:effectLst/>
                <a:uFillTx/>
                <a:latin typeface="Arial"/>
                <a:ea typeface="Arial"/>
              </a:rPr>
              <a:t>ally </a:t>
            </a:r>
            <a:r>
              <a:rPr lang="en-US" sz="1800" b="0" u="none" strike="noStrike">
                <a:solidFill>
                  <a:schemeClr val="dk1"/>
                </a:solidFill>
                <a:effectLst/>
                <a:uFillTx/>
                <a:latin typeface="Arial"/>
                <a:ea typeface="Arial"/>
              </a:rPr>
              <a:t>promote </a:t>
            </a:r>
            <a:r>
              <a:rPr lang="en-US" sz="1800" b="0" u="none" strike="noStrike">
                <a:solidFill>
                  <a:schemeClr val="dk1"/>
                </a:solidFill>
                <a:effectLst/>
                <a:uFillTx/>
                <a:latin typeface="Arial"/>
                <a:ea typeface="Arial"/>
              </a:rPr>
              <a:t>non-</a:t>
            </a:r>
            <a:r>
              <a:rPr lang="en-US" sz="1800" b="0" u="none" strike="noStrike">
                <a:solidFill>
                  <a:schemeClr val="dk1"/>
                </a:solidFill>
                <a:effectLst/>
                <a:uFillTx/>
                <a:latin typeface="Arial"/>
                <a:ea typeface="Arial"/>
              </a:rPr>
              <a:t>violent </a:t>
            </a:r>
            <a:r>
              <a:rPr lang="en-US" sz="1800" b="0" u="none" strike="noStrike">
                <a:solidFill>
                  <a:schemeClr val="dk1"/>
                </a:solidFill>
                <a:effectLst/>
                <a:uFillTx/>
                <a:latin typeface="Arial"/>
                <a:ea typeface="Arial"/>
              </a:rPr>
              <a:t>conflict </a:t>
            </a:r>
            <a:r>
              <a:rPr lang="en-US" sz="1800" b="0" u="none" strike="noStrike">
                <a:solidFill>
                  <a:schemeClr val="dk1"/>
                </a:solidFill>
                <a:effectLst/>
                <a:uFillTx/>
                <a:latin typeface="Arial"/>
                <a:ea typeface="Arial"/>
              </a:rPr>
              <a:t>resoluti</a:t>
            </a:r>
            <a:r>
              <a:rPr lang="en-US" sz="1800" b="0" u="none" strike="noStrike">
                <a:solidFill>
                  <a:schemeClr val="dk1"/>
                </a:solidFill>
                <a:effectLst/>
                <a:uFillTx/>
                <a:latin typeface="Arial"/>
                <a:ea typeface="Arial"/>
              </a:rPr>
              <a:t>on, </a:t>
            </a:r>
            <a:r>
              <a:rPr lang="en-US" sz="1800" b="0" u="none" strike="noStrike">
                <a:solidFill>
                  <a:schemeClr val="dk1"/>
                </a:solidFill>
                <a:effectLst/>
                <a:uFillTx/>
                <a:latin typeface="Arial"/>
                <a:ea typeface="Arial"/>
              </a:rPr>
              <a:t>basic </a:t>
            </a:r>
            <a:r>
              <a:rPr lang="en-US" sz="1800" b="0" u="none" strike="noStrike">
                <a:solidFill>
                  <a:schemeClr val="dk1"/>
                </a:solidFill>
                <a:effectLst/>
                <a:uFillTx/>
                <a:latin typeface="Arial"/>
                <a:ea typeface="Arial"/>
              </a:rPr>
              <a:t>human </a:t>
            </a:r>
            <a:r>
              <a:rPr lang="en-US" sz="1800" b="0" u="none" strike="noStrike">
                <a:solidFill>
                  <a:schemeClr val="dk1"/>
                </a:solidFill>
                <a:effectLst/>
                <a:uFillTx/>
                <a:latin typeface="Arial"/>
                <a:ea typeface="Arial"/>
              </a:rPr>
              <a:t>and civil </a:t>
            </a:r>
            <a:r>
              <a:rPr lang="en-US" sz="1800" b="0" u="none" strike="noStrike">
                <a:solidFill>
                  <a:schemeClr val="dk1"/>
                </a:solidFill>
                <a:effectLst/>
                <a:uFillTx/>
                <a:latin typeface="Arial"/>
                <a:ea typeface="Arial"/>
              </a:rPr>
              <a:t>rights, </a:t>
            </a:r>
            <a:r>
              <a:rPr lang="en-US" sz="1800" b="0" u="none" strike="noStrike">
                <a:solidFill>
                  <a:schemeClr val="dk1"/>
                </a:solidFill>
                <a:effectLst/>
                <a:uFillTx/>
                <a:latin typeface="Arial"/>
                <a:ea typeface="Arial"/>
              </a:rPr>
              <a:t>and </a:t>
            </a:r>
            <a:r>
              <a:rPr lang="en-US" sz="1800" b="0" u="none" strike="noStrike">
                <a:solidFill>
                  <a:schemeClr val="dk1"/>
                </a:solidFill>
                <a:effectLst/>
                <a:uFillTx/>
                <a:latin typeface="Arial"/>
                <a:ea typeface="Arial"/>
              </a:rPr>
              <a:t>conserv</a:t>
            </a:r>
            <a:r>
              <a:rPr lang="en-US" sz="1800" b="0" u="none" strike="noStrike">
                <a:solidFill>
                  <a:schemeClr val="dk1"/>
                </a:solidFill>
                <a:effectLst/>
                <a:uFillTx/>
                <a:latin typeface="Arial"/>
                <a:ea typeface="Arial"/>
              </a:rPr>
              <a:t>ation.  </a:t>
            </a:r>
            <a:endParaRPr lang="en-US" sz="1800" b="0" u="none" strike="noStrike">
              <a:solidFill>
                <a:srgbClr val="000000"/>
              </a:solidFill>
              <a:effectLst/>
              <a:uFillTx/>
              <a:latin typeface="Arial"/>
            </a:endParaRPr>
          </a:p>
          <a:p>
            <a:pPr marL="457200" indent="-343080">
              <a:lnSpc>
                <a:spcPct val="115000"/>
              </a:lnSpc>
              <a:buClr>
                <a:srgbClr val="000000"/>
              </a:buClr>
              <a:buFont typeface="Arial"/>
              <a:buChar char="●"/>
              <a:tabLst>
                <a:tab algn="l" pos="0"/>
              </a:tabLst>
            </a:pPr>
            <a:r>
              <a:rPr lang="en-US" sz="1800" b="1" u="none" strike="noStrike">
                <a:solidFill>
                  <a:schemeClr val="dk1"/>
                </a:solidFill>
                <a:effectLst/>
                <a:uFillTx/>
                <a:latin typeface="Arial"/>
                <a:ea typeface="Arial"/>
              </a:rPr>
              <a:t>Military </a:t>
            </a:r>
            <a:r>
              <a:rPr lang="en-US" sz="1800" b="1" u="none" strike="noStrike">
                <a:solidFill>
                  <a:schemeClr val="dk1"/>
                </a:solidFill>
                <a:effectLst/>
                <a:uFillTx/>
                <a:latin typeface="Arial"/>
                <a:ea typeface="Arial"/>
              </a:rPr>
              <a:t>training</a:t>
            </a:r>
            <a:r>
              <a:rPr lang="en-US" sz="1800" b="0" u="none" strike="noStrike">
                <a:solidFill>
                  <a:schemeClr val="dk1"/>
                </a:solidFill>
                <a:effectLst/>
                <a:uFillTx/>
                <a:latin typeface="Arial"/>
                <a:ea typeface="Arial"/>
              </a:rPr>
              <a:t> </a:t>
            </a:r>
            <a:r>
              <a:rPr lang="en-US" sz="1800" b="0" u="none" strike="noStrike">
                <a:solidFill>
                  <a:schemeClr val="dk1"/>
                </a:solidFill>
                <a:effectLst/>
                <a:uFillTx/>
                <a:latin typeface="Arial"/>
                <a:ea typeface="Arial"/>
              </a:rPr>
              <a:t>has </a:t>
            </a:r>
            <a:r>
              <a:rPr lang="en-US" sz="1800" b="0" u="none" strike="noStrike">
                <a:solidFill>
                  <a:schemeClr val="dk1"/>
                </a:solidFill>
                <a:effectLst/>
                <a:uFillTx/>
                <a:latin typeface="Arial"/>
                <a:ea typeface="Arial"/>
              </a:rPr>
              <a:t>been </a:t>
            </a:r>
            <a:r>
              <a:rPr lang="en-US" sz="1800" b="0" u="none" strike="noStrike">
                <a:solidFill>
                  <a:schemeClr val="dk1"/>
                </a:solidFill>
                <a:effectLst/>
                <a:uFillTx/>
                <a:latin typeface="Arial"/>
                <a:ea typeface="Arial"/>
              </a:rPr>
              <a:t>remove</a:t>
            </a:r>
            <a:r>
              <a:rPr lang="en-US" sz="1800" b="0" u="none" strike="noStrike">
                <a:solidFill>
                  <a:schemeClr val="dk1"/>
                </a:solidFill>
                <a:effectLst/>
                <a:uFillTx/>
                <a:latin typeface="Arial"/>
                <a:ea typeface="Arial"/>
              </a:rPr>
              <a:t>d from </a:t>
            </a:r>
            <a:r>
              <a:rPr lang="en-US" sz="1800" b="0" u="none" strike="noStrike">
                <a:solidFill>
                  <a:schemeClr val="dk1"/>
                </a:solidFill>
                <a:effectLst/>
                <a:uFillTx/>
                <a:latin typeface="Arial"/>
                <a:ea typeface="Arial"/>
              </a:rPr>
              <a:t>schools </a:t>
            </a:r>
            <a:r>
              <a:rPr lang="en-US" sz="1800" b="0" u="none" strike="noStrike">
                <a:solidFill>
                  <a:schemeClr val="dk1"/>
                </a:solidFill>
                <a:effectLst/>
                <a:uFillTx/>
                <a:latin typeface="Arial"/>
                <a:ea typeface="Arial"/>
              </a:rPr>
              <a:t>and </a:t>
            </a:r>
            <a:r>
              <a:rPr lang="en-US" sz="1800" b="0" u="none" strike="noStrike">
                <a:solidFill>
                  <a:schemeClr val="dk1"/>
                </a:solidFill>
                <a:effectLst/>
                <a:uFillTx/>
                <a:latin typeface="Arial"/>
                <a:ea typeface="Arial"/>
              </a:rPr>
              <a:t>colleges</a:t>
            </a:r>
            <a:r>
              <a:rPr lang="en-US" sz="1800" b="0" u="none" strike="noStrike">
                <a:solidFill>
                  <a:schemeClr val="dk1"/>
                </a:solidFill>
                <a:effectLst/>
                <a:uFillTx/>
                <a:latin typeface="Arial"/>
                <a:ea typeface="Arial"/>
              </a:rPr>
              <a:t>.  </a:t>
            </a:r>
            <a:endParaRPr lang="en-US" sz="1800" b="0" u="none" strike="noStrike">
              <a:solidFill>
                <a:srgbClr val="000000"/>
              </a:solidFill>
              <a:effectLst/>
              <a:uFillTx/>
              <a:latin typeface="Arial"/>
            </a:endParaRPr>
          </a:p>
          <a:p>
            <a:pPr marL="457200" indent="-343080">
              <a:lnSpc>
                <a:spcPct val="115000"/>
              </a:lnSpc>
              <a:buClr>
                <a:srgbClr val="000000"/>
              </a:buClr>
              <a:buFont typeface="Arial"/>
              <a:buChar char="●"/>
              <a:tabLst>
                <a:tab algn="l" pos="0"/>
              </a:tabLst>
            </a:pPr>
            <a:r>
              <a:rPr lang="en-US" sz="1800" b="1" u="none" strike="noStrike">
                <a:solidFill>
                  <a:schemeClr val="dk1"/>
                </a:solidFill>
                <a:effectLst/>
                <a:uFillTx/>
                <a:latin typeface="Arial"/>
                <a:ea typeface="Arial"/>
              </a:rPr>
              <a:t>Childre</a:t>
            </a:r>
            <a:r>
              <a:rPr lang="en-US" sz="1800" b="1" u="none" strike="noStrike">
                <a:solidFill>
                  <a:schemeClr val="dk1"/>
                </a:solidFill>
                <a:effectLst/>
                <a:uFillTx/>
                <a:latin typeface="Arial"/>
                <a:ea typeface="Arial"/>
              </a:rPr>
              <a:t>n learn </a:t>
            </a:r>
            <a:r>
              <a:rPr lang="en-US" sz="1800" b="1" u="none" strike="noStrike">
                <a:solidFill>
                  <a:schemeClr val="dk1"/>
                </a:solidFill>
                <a:effectLst/>
                <a:uFillTx/>
                <a:latin typeface="Arial"/>
                <a:ea typeface="Arial"/>
              </a:rPr>
              <a:t>about </a:t>
            </a:r>
            <a:r>
              <a:rPr lang="en-US" sz="1800" b="1" u="none" strike="noStrike">
                <a:solidFill>
                  <a:schemeClr val="dk1"/>
                </a:solidFill>
                <a:effectLst/>
                <a:uFillTx/>
                <a:latin typeface="Arial"/>
                <a:ea typeface="Arial"/>
              </a:rPr>
              <a:t>failures </a:t>
            </a:r>
            <a:r>
              <a:rPr lang="en-US" sz="1800" b="1" u="none" strike="noStrike">
                <a:solidFill>
                  <a:schemeClr val="dk1"/>
                </a:solidFill>
                <a:effectLst/>
                <a:uFillTx/>
                <a:latin typeface="Arial"/>
                <a:ea typeface="Arial"/>
              </a:rPr>
              <a:t>as well </a:t>
            </a:r>
            <a:r>
              <a:rPr lang="en-US" sz="1800" b="1" u="none" strike="noStrike">
                <a:solidFill>
                  <a:schemeClr val="dk1"/>
                </a:solidFill>
                <a:effectLst/>
                <a:uFillTx/>
                <a:latin typeface="Arial"/>
                <a:ea typeface="Arial"/>
              </a:rPr>
              <a:t>as </a:t>
            </a:r>
            <a:r>
              <a:rPr lang="en-US" sz="1800" b="1" u="none" strike="noStrike">
                <a:solidFill>
                  <a:schemeClr val="dk1"/>
                </a:solidFill>
                <a:effectLst/>
                <a:uFillTx/>
                <a:latin typeface="Arial"/>
                <a:ea typeface="Arial"/>
              </a:rPr>
              <a:t>positiv</a:t>
            </a:r>
            <a:r>
              <a:rPr lang="en-US" sz="1800" b="1" u="none" strike="noStrike">
                <a:solidFill>
                  <a:schemeClr val="dk1"/>
                </a:solidFill>
                <a:effectLst/>
                <a:uFillTx/>
                <a:latin typeface="Arial"/>
                <a:ea typeface="Arial"/>
              </a:rPr>
              <a:t>e </a:t>
            </a:r>
            <a:r>
              <a:rPr lang="en-US" sz="1800" b="1" u="none" strike="noStrike">
                <a:solidFill>
                  <a:schemeClr val="dk1"/>
                </a:solidFill>
                <a:effectLst/>
                <a:uFillTx/>
                <a:latin typeface="Arial"/>
                <a:ea typeface="Arial"/>
              </a:rPr>
              <a:t>aspects </a:t>
            </a:r>
            <a:r>
              <a:rPr lang="en-US" sz="1800" b="1" u="none" strike="noStrike">
                <a:solidFill>
                  <a:schemeClr val="dk1"/>
                </a:solidFill>
                <a:effectLst/>
                <a:uFillTx/>
                <a:latin typeface="Arial"/>
                <a:ea typeface="Arial"/>
              </a:rPr>
              <a:t>of US </a:t>
            </a:r>
            <a:r>
              <a:rPr lang="en-US" sz="1800" b="1" u="none" strike="noStrike">
                <a:solidFill>
                  <a:schemeClr val="dk1"/>
                </a:solidFill>
                <a:effectLst/>
                <a:uFillTx/>
                <a:latin typeface="Arial"/>
                <a:ea typeface="Arial"/>
              </a:rPr>
              <a:t>foreign </a:t>
            </a:r>
            <a:r>
              <a:rPr lang="en-US" sz="1800" b="1" u="none" strike="noStrike">
                <a:solidFill>
                  <a:schemeClr val="dk1"/>
                </a:solidFill>
                <a:effectLst/>
                <a:uFillTx/>
                <a:latin typeface="Arial"/>
                <a:ea typeface="Arial"/>
              </a:rPr>
              <a:t>policy</a:t>
            </a:r>
            <a:r>
              <a:rPr lang="en-US" sz="1800" b="0" u="none" strike="noStrike">
                <a:solidFill>
                  <a:schemeClr val="dk1"/>
                </a:solidFill>
                <a:effectLst/>
                <a:uFillTx/>
                <a:latin typeface="Arial"/>
                <a:ea typeface="Arial"/>
              </a:rPr>
              <a:t>, </a:t>
            </a:r>
            <a:r>
              <a:rPr lang="en-US" sz="1800" b="0" u="none" strike="noStrike">
                <a:solidFill>
                  <a:schemeClr val="dk1"/>
                </a:solidFill>
                <a:effectLst/>
                <a:uFillTx/>
                <a:latin typeface="Arial"/>
                <a:ea typeface="Arial"/>
              </a:rPr>
              <a:t>especial</a:t>
            </a:r>
            <a:r>
              <a:rPr lang="en-US" sz="1800" b="0" u="none" strike="noStrike">
                <a:solidFill>
                  <a:schemeClr val="dk1"/>
                </a:solidFill>
                <a:effectLst/>
                <a:uFillTx/>
                <a:latin typeface="Arial"/>
                <a:ea typeface="Arial"/>
              </a:rPr>
              <a:t>ly our </a:t>
            </a:r>
            <a:r>
              <a:rPr lang="en-US" sz="1800" b="0" u="none" strike="noStrike">
                <a:solidFill>
                  <a:schemeClr val="dk1"/>
                </a:solidFill>
                <a:effectLst/>
                <a:uFillTx/>
                <a:latin typeface="Arial"/>
                <a:ea typeface="Arial"/>
              </a:rPr>
              <a:t>reliance </a:t>
            </a:r>
            <a:r>
              <a:rPr lang="en-US" sz="1800" b="0" u="none" strike="noStrike">
                <a:solidFill>
                  <a:schemeClr val="dk1"/>
                </a:solidFill>
                <a:effectLst/>
                <a:uFillTx/>
                <a:latin typeface="Arial"/>
                <a:ea typeface="Arial"/>
              </a:rPr>
              <a:t>on use </a:t>
            </a:r>
            <a:r>
              <a:rPr lang="en-US" sz="1800" b="0" u="none" strike="noStrike">
                <a:solidFill>
                  <a:schemeClr val="dk1"/>
                </a:solidFill>
                <a:effectLst/>
                <a:uFillTx/>
                <a:latin typeface="Arial"/>
                <a:ea typeface="Arial"/>
              </a:rPr>
              <a:t>of the </a:t>
            </a:r>
            <a:r>
              <a:rPr lang="en-US" sz="1800" b="0" u="none" strike="noStrike">
                <a:solidFill>
                  <a:schemeClr val="dk1"/>
                </a:solidFill>
                <a:effectLst/>
                <a:uFillTx/>
                <a:latin typeface="Arial"/>
                <a:ea typeface="Arial"/>
              </a:rPr>
              <a:t>military.  </a:t>
            </a:r>
            <a:endParaRPr lang="en-US" sz="1800" b="0" u="none" strike="noStrike">
              <a:solidFill>
                <a:srgbClr val="000000"/>
              </a:solidFill>
              <a:effectLst/>
              <a:uFillTx/>
              <a:latin typeface="Arial"/>
            </a:endParaRPr>
          </a:p>
          <a:p>
            <a:pPr marL="457200" indent="-343080">
              <a:lnSpc>
                <a:spcPct val="115000"/>
              </a:lnSpc>
              <a:buClr>
                <a:srgbClr val="000000"/>
              </a:buClr>
              <a:buFont typeface="Arial"/>
              <a:buChar char="●"/>
              <a:tabLst>
                <a:tab algn="l" pos="0"/>
              </a:tabLst>
            </a:pPr>
            <a:r>
              <a:rPr lang="en-US" sz="1800" b="0" u="none" strike="noStrike">
                <a:solidFill>
                  <a:schemeClr val="dk1"/>
                </a:solidFill>
                <a:effectLst/>
                <a:uFillTx/>
                <a:latin typeface="Arial"/>
                <a:ea typeface="Arial"/>
              </a:rPr>
              <a:t>People </a:t>
            </a:r>
            <a:r>
              <a:rPr lang="en-US" sz="1800" b="0" u="none" strike="noStrike">
                <a:solidFill>
                  <a:schemeClr val="dk1"/>
                </a:solidFill>
                <a:effectLst/>
                <a:uFillTx/>
                <a:latin typeface="Arial"/>
                <a:ea typeface="Arial"/>
              </a:rPr>
              <a:t>are </a:t>
            </a:r>
            <a:r>
              <a:rPr lang="en-US" sz="1800" b="0" u="none" strike="noStrike">
                <a:solidFill>
                  <a:schemeClr val="dk1"/>
                </a:solidFill>
                <a:effectLst/>
                <a:uFillTx/>
                <a:latin typeface="Arial"/>
                <a:ea typeface="Arial"/>
              </a:rPr>
              <a:t>quick to </a:t>
            </a:r>
            <a:r>
              <a:rPr lang="en-US" sz="1800" b="1" u="none" strike="noStrike">
                <a:solidFill>
                  <a:schemeClr val="dk1"/>
                </a:solidFill>
                <a:effectLst/>
                <a:uFillTx/>
                <a:latin typeface="Arial"/>
                <a:ea typeface="Arial"/>
              </a:rPr>
              <a:t>questio</a:t>
            </a:r>
            <a:r>
              <a:rPr lang="en-US" sz="1800" b="1" u="none" strike="noStrike">
                <a:solidFill>
                  <a:schemeClr val="dk1"/>
                </a:solidFill>
                <a:effectLst/>
                <a:uFillTx/>
                <a:latin typeface="Arial"/>
                <a:ea typeface="Arial"/>
              </a:rPr>
              <a:t>n our </a:t>
            </a:r>
            <a:r>
              <a:rPr lang="en-US" sz="1800" b="1" u="none" strike="noStrike">
                <a:solidFill>
                  <a:schemeClr val="dk1"/>
                </a:solidFill>
                <a:effectLst/>
                <a:uFillTx/>
                <a:latin typeface="Arial"/>
                <a:ea typeface="Arial"/>
              </a:rPr>
              <a:t>govern</a:t>
            </a:r>
            <a:r>
              <a:rPr lang="en-US" sz="1800" b="1" u="none" strike="noStrike">
                <a:solidFill>
                  <a:schemeClr val="dk1"/>
                </a:solidFill>
                <a:effectLst/>
                <a:uFillTx/>
                <a:latin typeface="Arial"/>
                <a:ea typeface="Arial"/>
              </a:rPr>
              <a:t>ment </a:t>
            </a:r>
            <a:r>
              <a:rPr lang="en-US" sz="1800" b="1" u="none" strike="noStrike">
                <a:solidFill>
                  <a:schemeClr val="dk1"/>
                </a:solidFill>
                <a:effectLst/>
                <a:uFillTx/>
                <a:latin typeface="Arial"/>
                <a:ea typeface="Arial"/>
              </a:rPr>
              <a:t>when </a:t>
            </a:r>
            <a:r>
              <a:rPr lang="en-US" sz="1800" b="1" u="none" strike="noStrike">
                <a:solidFill>
                  <a:schemeClr val="dk1"/>
                </a:solidFill>
                <a:effectLst/>
                <a:uFillTx/>
                <a:latin typeface="Arial"/>
                <a:ea typeface="Arial"/>
              </a:rPr>
              <a:t>there </a:t>
            </a:r>
            <a:r>
              <a:rPr lang="en-US" sz="1800" b="1" u="none" strike="noStrike">
                <a:solidFill>
                  <a:schemeClr val="dk1"/>
                </a:solidFill>
                <a:effectLst/>
                <a:uFillTx/>
                <a:latin typeface="Arial"/>
                <a:ea typeface="Arial"/>
              </a:rPr>
              <a:t>are </a:t>
            </a:r>
            <a:r>
              <a:rPr lang="en-US" sz="1800" b="1" u="none" strike="noStrike">
                <a:solidFill>
                  <a:schemeClr val="dk1"/>
                </a:solidFill>
                <a:effectLst/>
                <a:uFillTx/>
                <a:latin typeface="Arial"/>
                <a:ea typeface="Arial"/>
              </a:rPr>
              <a:t>temptat</a:t>
            </a:r>
            <a:r>
              <a:rPr lang="en-US" sz="1800" b="1" u="none" strike="noStrike">
                <a:solidFill>
                  <a:schemeClr val="dk1"/>
                </a:solidFill>
                <a:effectLst/>
                <a:uFillTx/>
                <a:latin typeface="Arial"/>
                <a:ea typeface="Arial"/>
              </a:rPr>
              <a:t>ions to </a:t>
            </a:r>
            <a:r>
              <a:rPr lang="en-US" sz="1800" b="1" u="none" strike="noStrike">
                <a:solidFill>
                  <a:schemeClr val="dk1"/>
                </a:solidFill>
                <a:effectLst/>
                <a:uFillTx/>
                <a:latin typeface="Arial"/>
                <a:ea typeface="Arial"/>
              </a:rPr>
              <a:t>attack </a:t>
            </a:r>
            <a:r>
              <a:rPr lang="en-US" sz="1800" b="1" u="none" strike="noStrike">
                <a:solidFill>
                  <a:schemeClr val="dk1"/>
                </a:solidFill>
                <a:effectLst/>
                <a:uFillTx/>
                <a:latin typeface="Arial"/>
                <a:ea typeface="Arial"/>
              </a:rPr>
              <a:t>or </a:t>
            </a:r>
            <a:r>
              <a:rPr lang="en-US" sz="1800" b="1" u="none" strike="noStrike">
                <a:solidFill>
                  <a:schemeClr val="dk1"/>
                </a:solidFill>
                <a:effectLst/>
                <a:uFillTx/>
                <a:latin typeface="Arial"/>
                <a:ea typeface="Arial"/>
              </a:rPr>
              <a:t>invade </a:t>
            </a:r>
            <a:r>
              <a:rPr lang="en-US" sz="1800" b="1" u="none" strike="noStrike">
                <a:solidFill>
                  <a:schemeClr val="dk1"/>
                </a:solidFill>
                <a:effectLst/>
                <a:uFillTx/>
                <a:latin typeface="Arial"/>
                <a:ea typeface="Arial"/>
              </a:rPr>
              <a:t>another </a:t>
            </a:r>
            <a:r>
              <a:rPr lang="en-US" sz="1800" b="1" u="none" strike="noStrike">
                <a:solidFill>
                  <a:schemeClr val="dk1"/>
                </a:solidFill>
                <a:effectLst/>
                <a:uFillTx/>
                <a:latin typeface="Arial"/>
                <a:ea typeface="Arial"/>
              </a:rPr>
              <a:t>country</a:t>
            </a:r>
            <a:r>
              <a:rPr lang="en-US" sz="1800" b="0" u="none" strike="noStrike">
                <a:solidFill>
                  <a:schemeClr val="dk1"/>
                </a:solidFill>
                <a:effectLst/>
                <a:uFillTx/>
                <a:latin typeface="Arial"/>
                <a:ea typeface="Arial"/>
              </a:rPr>
              <a:t> </a:t>
            </a:r>
            <a:r>
              <a:rPr lang="en-US" sz="1800" b="0" u="none" strike="noStrike">
                <a:solidFill>
                  <a:schemeClr val="dk1"/>
                </a:solidFill>
                <a:effectLst/>
                <a:uFillTx/>
                <a:latin typeface="Arial"/>
                <a:ea typeface="Arial"/>
              </a:rPr>
              <a:t>in order </a:t>
            </a:r>
            <a:r>
              <a:rPr lang="en-US" sz="1800" b="0" u="none" strike="noStrike">
                <a:solidFill>
                  <a:schemeClr val="dk1"/>
                </a:solidFill>
                <a:effectLst/>
                <a:uFillTx/>
                <a:latin typeface="Arial"/>
                <a:ea typeface="Arial"/>
              </a:rPr>
              <a:t>to </a:t>
            </a:r>
            <a:r>
              <a:rPr lang="en-US" sz="1800" b="0" u="none" strike="noStrike">
                <a:solidFill>
                  <a:schemeClr val="dk1"/>
                </a:solidFill>
                <a:effectLst/>
                <a:uFillTx/>
                <a:latin typeface="Arial"/>
                <a:ea typeface="Arial"/>
              </a:rPr>
              <a:t>protect </a:t>
            </a:r>
            <a:r>
              <a:rPr lang="en-US" sz="1800" b="0" u="none" strike="noStrike">
                <a:solidFill>
                  <a:schemeClr val="dk1"/>
                </a:solidFill>
                <a:effectLst/>
                <a:uFillTx/>
                <a:latin typeface="Arial"/>
                <a:ea typeface="Arial"/>
              </a:rPr>
              <a:t>econom</a:t>
            </a:r>
            <a:r>
              <a:rPr lang="en-US" sz="1800" b="0" u="none" strike="noStrike">
                <a:solidFill>
                  <a:schemeClr val="dk1"/>
                </a:solidFill>
                <a:effectLst/>
                <a:uFillTx/>
                <a:latin typeface="Arial"/>
                <a:ea typeface="Arial"/>
              </a:rPr>
              <a:t>ic </a:t>
            </a:r>
            <a:r>
              <a:rPr lang="en-US" sz="1800" b="0" u="none" strike="noStrike">
                <a:solidFill>
                  <a:schemeClr val="dk1"/>
                </a:solidFill>
                <a:effectLst/>
                <a:uFillTx/>
                <a:latin typeface="Arial"/>
                <a:ea typeface="Arial"/>
              </a:rPr>
              <a:t>interest</a:t>
            </a:r>
            <a:r>
              <a:rPr lang="en-US" sz="1800" b="0" u="none" strike="noStrike">
                <a:solidFill>
                  <a:schemeClr val="dk1"/>
                </a:solidFill>
                <a:effectLst/>
                <a:uFillTx/>
                <a:latin typeface="Arial"/>
                <a:ea typeface="Arial"/>
              </a:rPr>
              <a:t>s.  </a:t>
            </a:r>
            <a:endParaRPr lang="en-US" sz="1800" b="0" u="none" strike="noStrike">
              <a:solidFill>
                <a:srgbClr val="000000"/>
              </a:solidFill>
              <a:effectLst/>
              <a:uFillTx/>
              <a:latin typeface="Arial"/>
            </a:endParaRPr>
          </a:p>
          <a:p>
            <a:pPr marL="457200" indent="-343080">
              <a:lnSpc>
                <a:spcPct val="115000"/>
              </a:lnSpc>
              <a:buClr>
                <a:srgbClr val="000000"/>
              </a:buClr>
              <a:buFont typeface="Arial"/>
              <a:buChar char="●"/>
              <a:tabLst>
                <a:tab algn="l" pos="0"/>
              </a:tabLst>
            </a:pPr>
            <a:r>
              <a:rPr lang="en-US" sz="1800" b="1" u="none" strike="noStrike">
                <a:solidFill>
                  <a:schemeClr val="dk1"/>
                </a:solidFill>
                <a:effectLst/>
                <a:uFillTx/>
                <a:latin typeface="Arial"/>
                <a:ea typeface="Arial"/>
              </a:rPr>
              <a:t>Religio</a:t>
            </a:r>
            <a:r>
              <a:rPr lang="en-US" sz="1800" b="1" u="none" strike="noStrike">
                <a:solidFill>
                  <a:schemeClr val="dk1"/>
                </a:solidFill>
                <a:effectLst/>
                <a:uFillTx/>
                <a:latin typeface="Arial"/>
                <a:ea typeface="Arial"/>
              </a:rPr>
              <a:t>us </a:t>
            </a:r>
            <a:r>
              <a:rPr lang="en-US" sz="1800" b="1" u="none" strike="noStrike">
                <a:solidFill>
                  <a:schemeClr val="dk1"/>
                </a:solidFill>
                <a:effectLst/>
                <a:uFillTx/>
                <a:latin typeface="Arial"/>
                <a:ea typeface="Arial"/>
              </a:rPr>
              <a:t>leaders</a:t>
            </a:r>
            <a:r>
              <a:rPr lang="en-US" sz="1800" b="0" u="none" strike="noStrike">
                <a:solidFill>
                  <a:schemeClr val="dk1"/>
                </a:solidFill>
                <a:effectLst/>
                <a:uFillTx/>
                <a:latin typeface="Arial"/>
                <a:ea typeface="Arial"/>
              </a:rPr>
              <a:t> </a:t>
            </a:r>
            <a:r>
              <a:rPr lang="en-US" sz="1800" b="0" u="none" strike="noStrike">
                <a:solidFill>
                  <a:schemeClr val="dk1"/>
                </a:solidFill>
                <a:effectLst/>
                <a:uFillTx/>
                <a:latin typeface="Arial"/>
                <a:ea typeface="Arial"/>
              </a:rPr>
              <a:t>are </a:t>
            </a:r>
            <a:r>
              <a:rPr lang="en-US" sz="1800" b="0" u="none" strike="noStrike">
                <a:solidFill>
                  <a:schemeClr val="dk1"/>
                </a:solidFill>
                <a:effectLst/>
                <a:uFillTx/>
                <a:latin typeface="Arial"/>
                <a:ea typeface="Arial"/>
              </a:rPr>
              <a:t>proclai</a:t>
            </a:r>
            <a:r>
              <a:rPr lang="en-US" sz="1800" b="0" u="none" strike="noStrike">
                <a:solidFill>
                  <a:schemeClr val="dk1"/>
                </a:solidFill>
                <a:effectLst/>
                <a:uFillTx/>
                <a:latin typeface="Arial"/>
                <a:ea typeface="Arial"/>
              </a:rPr>
              <a:t>ming </a:t>
            </a:r>
            <a:r>
              <a:rPr lang="en-US" sz="1800" b="0" u="none" strike="noStrike">
                <a:solidFill>
                  <a:schemeClr val="dk1"/>
                </a:solidFill>
                <a:effectLst/>
                <a:uFillTx/>
                <a:latin typeface="Arial"/>
                <a:ea typeface="Arial"/>
              </a:rPr>
              <a:t>with </a:t>
            </a:r>
            <a:r>
              <a:rPr lang="en-US" sz="1800" b="0" u="none" strike="noStrike">
                <a:solidFill>
                  <a:schemeClr val="dk1"/>
                </a:solidFill>
                <a:effectLst/>
                <a:uFillTx/>
                <a:latin typeface="Arial"/>
                <a:ea typeface="Arial"/>
              </a:rPr>
              <a:t>courage </a:t>
            </a:r>
            <a:r>
              <a:rPr lang="en-US" sz="1800" b="0" u="none" strike="noStrike">
                <a:solidFill>
                  <a:schemeClr val="dk1"/>
                </a:solidFill>
                <a:effectLst/>
                <a:uFillTx/>
                <a:latin typeface="Arial"/>
                <a:ea typeface="Arial"/>
              </a:rPr>
              <a:t>and </a:t>
            </a:r>
            <a:r>
              <a:rPr lang="en-US" sz="1800" b="0" u="none" strike="noStrike">
                <a:solidFill>
                  <a:schemeClr val="dk1"/>
                </a:solidFill>
                <a:effectLst/>
                <a:uFillTx/>
                <a:latin typeface="Arial"/>
                <a:ea typeface="Arial"/>
              </a:rPr>
              <a:t>intellige</a:t>
            </a:r>
            <a:r>
              <a:rPr lang="en-US" sz="1800" b="0" u="none" strike="noStrike">
                <a:solidFill>
                  <a:schemeClr val="dk1"/>
                </a:solidFill>
                <a:effectLst/>
                <a:uFillTx/>
                <a:latin typeface="Arial"/>
                <a:ea typeface="Arial"/>
              </a:rPr>
              <a:t>nce the </a:t>
            </a:r>
            <a:r>
              <a:rPr lang="en-US" sz="1800" b="0" u="none" strike="noStrike">
                <a:solidFill>
                  <a:schemeClr val="dk1"/>
                </a:solidFill>
                <a:effectLst/>
                <a:uFillTx/>
                <a:latin typeface="Arial"/>
                <a:ea typeface="Arial"/>
              </a:rPr>
              <a:t>foundati</a:t>
            </a:r>
            <a:r>
              <a:rPr lang="en-US" sz="1800" b="0" u="none" strike="noStrike">
                <a:solidFill>
                  <a:schemeClr val="dk1"/>
                </a:solidFill>
                <a:effectLst/>
                <a:uFillTx/>
                <a:latin typeface="Arial"/>
                <a:ea typeface="Arial"/>
              </a:rPr>
              <a:t>onal </a:t>
            </a:r>
            <a:r>
              <a:rPr lang="en-US" sz="1800" b="0" u="none" strike="noStrike">
                <a:solidFill>
                  <a:schemeClr val="dk1"/>
                </a:solidFill>
                <a:effectLst/>
                <a:uFillTx/>
                <a:latin typeface="Arial"/>
                <a:ea typeface="Arial"/>
              </a:rPr>
              <a:t>teachin</a:t>
            </a:r>
            <a:r>
              <a:rPr lang="en-US" sz="1800" b="0" u="none" strike="noStrike">
                <a:solidFill>
                  <a:schemeClr val="dk1"/>
                </a:solidFill>
                <a:effectLst/>
                <a:uFillTx/>
                <a:latin typeface="Arial"/>
                <a:ea typeface="Arial"/>
              </a:rPr>
              <a:t>gs of </a:t>
            </a:r>
            <a:r>
              <a:rPr lang="en-US" sz="1800" b="0" u="none" strike="noStrike">
                <a:solidFill>
                  <a:schemeClr val="dk1"/>
                </a:solidFill>
                <a:effectLst/>
                <a:uFillTx/>
                <a:latin typeface="Arial"/>
                <a:ea typeface="Arial"/>
              </a:rPr>
              <a:t>their </a:t>
            </a:r>
            <a:r>
              <a:rPr lang="en-US" sz="1800" b="0" u="none" strike="noStrike">
                <a:solidFill>
                  <a:schemeClr val="dk1"/>
                </a:solidFill>
                <a:effectLst/>
                <a:uFillTx/>
                <a:latin typeface="Arial"/>
                <a:ea typeface="Arial"/>
              </a:rPr>
              <a:t>faiths in </a:t>
            </a:r>
            <a:r>
              <a:rPr lang="en-US" sz="1800" b="0" u="none" strike="noStrike">
                <a:solidFill>
                  <a:schemeClr val="dk1"/>
                </a:solidFill>
                <a:effectLst/>
                <a:uFillTx/>
                <a:latin typeface="Arial"/>
                <a:ea typeface="Arial"/>
              </a:rPr>
              <a:t>these </a:t>
            </a:r>
            <a:r>
              <a:rPr lang="en-US" sz="1800" b="0" u="none" strike="noStrike">
                <a:solidFill>
                  <a:schemeClr val="dk1"/>
                </a:solidFill>
                <a:effectLst/>
                <a:uFillTx/>
                <a:latin typeface="Arial"/>
                <a:ea typeface="Arial"/>
              </a:rPr>
              <a:t>areas.  </a:t>
            </a:r>
            <a:endParaRPr lang="en-US" sz="1800" b="0" u="none" strike="noStrike">
              <a:solidFill>
                <a:srgbClr val="000000"/>
              </a:solidFill>
              <a:effectLst/>
              <a:uFillTx/>
              <a:latin typeface="Arial"/>
            </a:endParaRPr>
          </a:p>
          <a:p>
            <a:pPr marL="457200" indent="-343080">
              <a:lnSpc>
                <a:spcPct val="115000"/>
              </a:lnSpc>
              <a:buClr>
                <a:srgbClr val="000000"/>
              </a:buClr>
              <a:buFont typeface="Arial"/>
              <a:buChar char="●"/>
              <a:tabLst>
                <a:tab algn="l" pos="0"/>
              </a:tabLst>
            </a:pPr>
            <a:r>
              <a:rPr lang="en-US" sz="1800" b="0" u="none" strike="noStrike">
                <a:solidFill>
                  <a:schemeClr val="dk1"/>
                </a:solidFill>
                <a:effectLst/>
                <a:uFillTx/>
                <a:latin typeface="Arial"/>
                <a:ea typeface="Arial"/>
              </a:rPr>
              <a:t>It is </a:t>
            </a:r>
            <a:r>
              <a:rPr lang="en-US" sz="1800" b="1" u="none" strike="noStrike">
                <a:solidFill>
                  <a:schemeClr val="dk1"/>
                </a:solidFill>
                <a:effectLst/>
                <a:uFillTx/>
                <a:latin typeface="Arial"/>
                <a:ea typeface="Arial"/>
              </a:rPr>
              <a:t>commo</a:t>
            </a:r>
            <a:r>
              <a:rPr lang="en-US" sz="1800" b="1" u="none" strike="noStrike">
                <a:solidFill>
                  <a:schemeClr val="dk1"/>
                </a:solidFill>
                <a:effectLst/>
                <a:uFillTx/>
                <a:latin typeface="Arial"/>
                <a:ea typeface="Arial"/>
              </a:rPr>
              <a:t>nplace </a:t>
            </a:r>
            <a:r>
              <a:rPr lang="en-US" sz="1800" b="1" u="none" strike="noStrike">
                <a:solidFill>
                  <a:schemeClr val="dk1"/>
                </a:solidFill>
                <a:effectLst/>
                <a:uFillTx/>
                <a:latin typeface="Arial"/>
                <a:ea typeface="Arial"/>
              </a:rPr>
              <a:t>for </a:t>
            </a:r>
            <a:r>
              <a:rPr lang="en-US" sz="1800" b="1" u="none" strike="noStrike">
                <a:solidFill>
                  <a:schemeClr val="dk1"/>
                </a:solidFill>
                <a:effectLst/>
                <a:uFillTx/>
                <a:latin typeface="Arial"/>
                <a:ea typeface="Arial"/>
              </a:rPr>
              <a:t>media </a:t>
            </a:r>
            <a:r>
              <a:rPr lang="en-US" sz="1800" b="1" u="none" strike="noStrike">
                <a:solidFill>
                  <a:schemeClr val="dk1"/>
                </a:solidFill>
                <a:effectLst/>
                <a:uFillTx/>
                <a:latin typeface="Arial"/>
                <a:ea typeface="Arial"/>
              </a:rPr>
              <a:t>to </a:t>
            </a:r>
            <a:r>
              <a:rPr lang="en-US" sz="1800" b="1" u="none" strike="noStrike">
                <a:solidFill>
                  <a:schemeClr val="dk1"/>
                </a:solidFill>
                <a:effectLst/>
                <a:uFillTx/>
                <a:latin typeface="Arial"/>
                <a:ea typeface="Arial"/>
              </a:rPr>
              <a:t>questio</a:t>
            </a:r>
            <a:r>
              <a:rPr lang="en-US" sz="1800" b="1" u="none" strike="noStrike">
                <a:solidFill>
                  <a:schemeClr val="dk1"/>
                </a:solidFill>
                <a:effectLst/>
                <a:uFillTx/>
                <a:latin typeface="Arial"/>
                <a:ea typeface="Arial"/>
              </a:rPr>
              <a:t>n the </a:t>
            </a:r>
            <a:r>
              <a:rPr lang="en-US" sz="1800" b="1" u="none" strike="noStrike">
                <a:solidFill>
                  <a:schemeClr val="dk1"/>
                </a:solidFill>
                <a:effectLst/>
                <a:uFillTx/>
                <a:latin typeface="Arial"/>
                <a:ea typeface="Arial"/>
              </a:rPr>
              <a:t>illegiti</a:t>
            </a:r>
            <a:r>
              <a:rPr lang="en-US" sz="1800" b="1" u="none" strike="noStrike">
                <a:solidFill>
                  <a:schemeClr val="dk1"/>
                </a:solidFill>
                <a:effectLst/>
                <a:uFillTx/>
                <a:latin typeface="Arial"/>
                <a:ea typeface="Arial"/>
              </a:rPr>
              <a:t>mate </a:t>
            </a:r>
            <a:r>
              <a:rPr lang="en-US" sz="1800" b="1" u="none" strike="noStrike">
                <a:solidFill>
                  <a:schemeClr val="dk1"/>
                </a:solidFill>
                <a:effectLst/>
                <a:uFillTx/>
                <a:latin typeface="Arial"/>
                <a:ea typeface="Arial"/>
              </a:rPr>
              <a:t>exercis</a:t>
            </a:r>
            <a:r>
              <a:rPr lang="en-US" sz="1800" b="1" u="none" strike="noStrike">
                <a:solidFill>
                  <a:schemeClr val="dk1"/>
                </a:solidFill>
                <a:effectLst/>
                <a:uFillTx/>
                <a:latin typeface="Arial"/>
                <a:ea typeface="Arial"/>
              </a:rPr>
              <a:t>e of </a:t>
            </a:r>
            <a:r>
              <a:rPr lang="en-US" sz="1800" b="1" u="none" strike="noStrike">
                <a:solidFill>
                  <a:schemeClr val="dk1"/>
                </a:solidFill>
                <a:effectLst/>
                <a:uFillTx/>
                <a:latin typeface="Arial"/>
                <a:ea typeface="Arial"/>
              </a:rPr>
              <a:t>power</a:t>
            </a:r>
            <a:r>
              <a:rPr lang="en-US" sz="1800" b="0" u="none" strike="noStrike">
                <a:solidFill>
                  <a:schemeClr val="dk1"/>
                </a:solidFill>
                <a:effectLst/>
                <a:uFillTx/>
                <a:latin typeface="Arial"/>
                <a:ea typeface="Arial"/>
              </a:rPr>
              <a:t>, </a:t>
            </a:r>
            <a:r>
              <a:rPr lang="en-US" sz="1800" b="0" u="none" strike="noStrike">
                <a:solidFill>
                  <a:schemeClr val="dk1"/>
                </a:solidFill>
                <a:effectLst/>
                <a:uFillTx/>
                <a:latin typeface="Arial"/>
                <a:ea typeface="Arial"/>
              </a:rPr>
              <a:t>especial</a:t>
            </a:r>
            <a:r>
              <a:rPr lang="en-US" sz="1800" b="0" u="none" strike="noStrike">
                <a:solidFill>
                  <a:schemeClr val="dk1"/>
                </a:solidFill>
                <a:effectLst/>
                <a:uFillTx/>
                <a:latin typeface="Arial"/>
                <a:ea typeface="Arial"/>
              </a:rPr>
              <a:t>ly </a:t>
            </a:r>
            <a:r>
              <a:rPr lang="en-US" sz="1800" b="0" u="none" strike="noStrike">
                <a:solidFill>
                  <a:schemeClr val="dk1"/>
                </a:solidFill>
                <a:effectLst/>
                <a:uFillTx/>
                <a:latin typeface="Arial"/>
                <a:ea typeface="Arial"/>
              </a:rPr>
              <a:t>military </a:t>
            </a:r>
            <a:r>
              <a:rPr lang="en-US" sz="1800" b="0" u="none" strike="noStrike">
                <a:solidFill>
                  <a:schemeClr val="dk1"/>
                </a:solidFill>
                <a:effectLst/>
                <a:uFillTx/>
                <a:latin typeface="Arial"/>
                <a:ea typeface="Arial"/>
              </a:rPr>
              <a:t>and </a:t>
            </a:r>
            <a:r>
              <a:rPr lang="en-US" sz="1800" b="0" u="none" strike="noStrike">
                <a:solidFill>
                  <a:schemeClr val="dk1"/>
                </a:solidFill>
                <a:effectLst/>
                <a:uFillTx/>
                <a:latin typeface="Arial"/>
                <a:ea typeface="Arial"/>
              </a:rPr>
              <a:t>econom</a:t>
            </a:r>
            <a:r>
              <a:rPr lang="en-US" sz="1800" b="0" u="none" strike="noStrike">
                <a:solidFill>
                  <a:schemeClr val="dk1"/>
                </a:solidFill>
                <a:effectLst/>
                <a:uFillTx/>
                <a:latin typeface="Arial"/>
                <a:ea typeface="Arial"/>
              </a:rPr>
              <a:t>ic </a:t>
            </a:r>
            <a:r>
              <a:rPr lang="en-US" sz="1800" b="0" u="none" strike="noStrike">
                <a:solidFill>
                  <a:schemeClr val="dk1"/>
                </a:solidFill>
                <a:effectLst/>
                <a:uFillTx/>
                <a:latin typeface="Arial"/>
                <a:ea typeface="Arial"/>
              </a:rPr>
              <a:t>power.</a:t>
            </a:r>
            <a:endParaRPr lang="en-US" sz="1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Google Shape;231;p48"/>
          <p:cNvSpPr/>
          <p:nvPr/>
        </p:nvSpPr>
        <p:spPr>
          <a:xfrm>
            <a:off x="426960" y="329400"/>
            <a:ext cx="9362880" cy="475524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800" b="1" u="none" strike="noStrike">
                <a:solidFill>
                  <a:schemeClr val="dk1"/>
                </a:solidFill>
                <a:effectLst/>
                <a:uFillTx/>
                <a:latin typeface="Arial"/>
                <a:ea typeface="Arial"/>
              </a:rPr>
              <a:t>Visio</a:t>
            </a:r>
            <a:r>
              <a:rPr lang="en-US" sz="3800" b="1" u="none" strike="noStrike">
                <a:solidFill>
                  <a:schemeClr val="dk1"/>
                </a:solidFill>
                <a:effectLst/>
                <a:uFillTx/>
                <a:latin typeface="Arial"/>
                <a:ea typeface="Arial"/>
              </a:rPr>
              <a:t>n for </a:t>
            </a:r>
            <a:r>
              <a:rPr lang="en-US" sz="3800" b="1" u="none" strike="noStrike">
                <a:solidFill>
                  <a:schemeClr val="dk1"/>
                </a:solidFill>
                <a:effectLst/>
                <a:uFillTx/>
                <a:latin typeface="Arial"/>
                <a:ea typeface="Arial"/>
              </a:rPr>
              <a:t>Hous</a:t>
            </a:r>
            <a:r>
              <a:rPr lang="en-US" sz="3800" b="1" u="none" strike="noStrike">
                <a:solidFill>
                  <a:schemeClr val="dk1"/>
                </a:solidFill>
                <a:effectLst/>
                <a:uFillTx/>
                <a:latin typeface="Arial"/>
                <a:ea typeface="Arial"/>
              </a:rPr>
              <a:t>ton - </a:t>
            </a:r>
            <a:r>
              <a:rPr lang="en-US" sz="3800" b="1" u="none" strike="noStrike">
                <a:solidFill>
                  <a:schemeClr val="dk1"/>
                </a:solidFill>
                <a:effectLst/>
                <a:uFillTx/>
                <a:latin typeface="Arial"/>
                <a:ea typeface="Arial"/>
              </a:rPr>
              <a:t>Justi</a:t>
            </a:r>
            <a:r>
              <a:rPr lang="en-US" sz="3800" b="1" u="none" strike="noStrike">
                <a:solidFill>
                  <a:schemeClr val="dk1"/>
                </a:solidFill>
                <a:effectLst/>
                <a:uFillTx/>
                <a:latin typeface="Arial"/>
                <a:ea typeface="Arial"/>
              </a:rPr>
              <a:t>ce</a:t>
            </a:r>
            <a:r>
              <a:rPr lang="en-US" sz="3000" b="1" u="none" strike="noStrike">
                <a:solidFill>
                  <a:schemeClr val="dk1"/>
                </a:solidFill>
                <a:effectLst/>
                <a:uFillTx/>
                <a:latin typeface="Arial"/>
                <a:ea typeface="Arial"/>
              </a:rPr>
              <a:t> - </a:t>
            </a:r>
            <a:r>
              <a:rPr lang="en-US" sz="3000" b="1" u="none" strike="noStrike">
                <a:solidFill>
                  <a:schemeClr val="dk1"/>
                </a:solidFill>
                <a:effectLst/>
                <a:uFillTx/>
                <a:latin typeface="Arial"/>
                <a:ea typeface="Arial"/>
              </a:rPr>
              <a:t>part 1</a:t>
            </a:r>
            <a:endParaRPr lang="en-US" sz="3000" b="0" u="none" strike="noStrike">
              <a:solidFill>
                <a:srgbClr val="000000"/>
              </a:solidFill>
              <a:effectLst/>
              <a:uFillTx/>
              <a:latin typeface="Arial"/>
            </a:endParaRPr>
          </a:p>
          <a:p>
            <a:pPr marL="457200" indent="-361800">
              <a:lnSpc>
                <a:spcPct val="100000"/>
              </a:lnSpc>
              <a:spcBef>
                <a:spcPts val="1199"/>
              </a:spcBef>
              <a:buClr>
                <a:srgbClr val="000000"/>
              </a:buClr>
              <a:buFont typeface="Arial"/>
              <a:buChar char="●"/>
              <a:tabLst>
                <a:tab algn="l" pos="0"/>
              </a:tabLst>
            </a:pPr>
            <a:r>
              <a:rPr lang="en-US" sz="2100" b="0" u="none" strike="noStrike">
                <a:solidFill>
                  <a:schemeClr val="dk1"/>
                </a:solidFill>
                <a:effectLst/>
                <a:uFillTx/>
                <a:latin typeface="Arial"/>
                <a:ea typeface="Arial"/>
              </a:rPr>
              <a:t>More </a:t>
            </a:r>
            <a:r>
              <a:rPr lang="en-US" sz="2100" b="0" u="none" strike="noStrike">
                <a:solidFill>
                  <a:schemeClr val="dk1"/>
                </a:solidFill>
                <a:effectLst/>
                <a:uFillTx/>
                <a:latin typeface="Arial"/>
                <a:ea typeface="Arial"/>
              </a:rPr>
              <a:t>citizen</a:t>
            </a:r>
            <a:r>
              <a:rPr lang="en-US" sz="2100" b="0" u="none" strike="noStrike">
                <a:solidFill>
                  <a:schemeClr val="dk1"/>
                </a:solidFill>
                <a:effectLst/>
                <a:uFillTx/>
                <a:latin typeface="Arial"/>
                <a:ea typeface="Arial"/>
              </a:rPr>
              <a:t>s, </a:t>
            </a:r>
            <a:r>
              <a:rPr lang="en-US" sz="2100" b="0" u="none" strike="noStrike">
                <a:solidFill>
                  <a:schemeClr val="dk1"/>
                </a:solidFill>
                <a:effectLst/>
                <a:uFillTx/>
                <a:latin typeface="Arial"/>
                <a:ea typeface="Arial"/>
              </a:rPr>
              <a:t>especi</a:t>
            </a:r>
            <a:r>
              <a:rPr lang="en-US" sz="2100" b="0" u="none" strike="noStrike">
                <a:solidFill>
                  <a:schemeClr val="dk1"/>
                </a:solidFill>
                <a:effectLst/>
                <a:uFillTx/>
                <a:latin typeface="Arial"/>
                <a:ea typeface="Arial"/>
              </a:rPr>
              <a:t>ally </a:t>
            </a:r>
            <a:r>
              <a:rPr lang="en-US" sz="2100" b="0" u="none" strike="noStrike">
                <a:solidFill>
                  <a:schemeClr val="dk1"/>
                </a:solidFill>
                <a:effectLst/>
                <a:uFillTx/>
                <a:latin typeface="Arial"/>
                <a:ea typeface="Arial"/>
              </a:rPr>
              <a:t>low-</a:t>
            </a:r>
            <a:r>
              <a:rPr lang="en-US" sz="2100" b="0" u="none" strike="noStrike">
                <a:solidFill>
                  <a:schemeClr val="dk1"/>
                </a:solidFill>
                <a:effectLst/>
                <a:uFillTx/>
                <a:latin typeface="Arial"/>
                <a:ea typeface="Arial"/>
              </a:rPr>
              <a:t>incom</a:t>
            </a:r>
            <a:r>
              <a:rPr lang="en-US" sz="2100" b="0" u="none" strike="noStrike">
                <a:solidFill>
                  <a:schemeClr val="dk1"/>
                </a:solidFill>
                <a:effectLst/>
                <a:uFillTx/>
                <a:latin typeface="Arial"/>
                <a:ea typeface="Arial"/>
              </a:rPr>
              <a:t>e </a:t>
            </a:r>
            <a:r>
              <a:rPr lang="en-US" sz="2100" b="0" u="none" strike="noStrike">
                <a:solidFill>
                  <a:schemeClr val="dk1"/>
                </a:solidFill>
                <a:effectLst/>
                <a:uFillTx/>
                <a:latin typeface="Arial"/>
                <a:ea typeface="Arial"/>
              </a:rPr>
              <a:t>citizen</a:t>
            </a:r>
            <a:r>
              <a:rPr lang="en-US" sz="2100" b="0" u="none" strike="noStrike">
                <a:solidFill>
                  <a:schemeClr val="dk1"/>
                </a:solidFill>
                <a:effectLst/>
                <a:uFillTx/>
                <a:latin typeface="Arial"/>
                <a:ea typeface="Arial"/>
              </a:rPr>
              <a:t>s and </a:t>
            </a:r>
            <a:r>
              <a:rPr lang="en-US" sz="2100" b="0" u="none" strike="noStrike">
                <a:solidFill>
                  <a:schemeClr val="dk1"/>
                </a:solidFill>
                <a:effectLst/>
                <a:uFillTx/>
                <a:latin typeface="Arial"/>
                <a:ea typeface="Arial"/>
              </a:rPr>
              <a:t>people </a:t>
            </a:r>
            <a:r>
              <a:rPr lang="en-US" sz="2100" b="0" u="none" strike="noStrike">
                <a:solidFill>
                  <a:schemeClr val="dk1"/>
                </a:solidFill>
                <a:effectLst/>
                <a:uFillTx/>
                <a:latin typeface="Arial"/>
                <a:ea typeface="Arial"/>
              </a:rPr>
              <a:t>of </a:t>
            </a:r>
            <a:r>
              <a:rPr lang="en-US" sz="2100" b="0" u="none" strike="noStrike">
                <a:solidFill>
                  <a:schemeClr val="dk1"/>
                </a:solidFill>
                <a:effectLst/>
                <a:uFillTx/>
                <a:latin typeface="Arial"/>
                <a:ea typeface="Arial"/>
              </a:rPr>
              <a:t>color, </a:t>
            </a:r>
            <a:r>
              <a:rPr lang="en-US" sz="2100" b="0" u="none" strike="noStrike">
                <a:solidFill>
                  <a:schemeClr val="dk1"/>
                </a:solidFill>
                <a:effectLst/>
                <a:uFillTx/>
                <a:latin typeface="Arial"/>
                <a:ea typeface="Arial"/>
              </a:rPr>
              <a:t>are </a:t>
            </a:r>
            <a:r>
              <a:rPr lang="en-US" sz="2100" b="1" u="none" strike="noStrike">
                <a:solidFill>
                  <a:schemeClr val="dk1"/>
                </a:solidFill>
                <a:effectLst/>
                <a:uFillTx/>
                <a:latin typeface="Arial"/>
                <a:ea typeface="Arial"/>
              </a:rPr>
              <a:t>voting</a:t>
            </a:r>
            <a:r>
              <a:rPr lang="en-US" sz="2100" b="0" u="none" strike="noStrike">
                <a:solidFill>
                  <a:schemeClr val="dk1"/>
                </a:solidFill>
                <a:effectLst/>
                <a:uFillTx/>
                <a:latin typeface="Arial"/>
                <a:ea typeface="Arial"/>
              </a:rPr>
              <a:t>, and </a:t>
            </a:r>
            <a:r>
              <a:rPr lang="en-US" sz="2100" b="0" u="none" strike="noStrike">
                <a:solidFill>
                  <a:schemeClr val="dk1"/>
                </a:solidFill>
                <a:effectLst/>
                <a:uFillTx/>
                <a:latin typeface="Arial"/>
                <a:ea typeface="Arial"/>
              </a:rPr>
              <a:t>campa</a:t>
            </a:r>
            <a:r>
              <a:rPr lang="en-US" sz="2100" b="0" u="none" strike="noStrike">
                <a:solidFill>
                  <a:schemeClr val="dk1"/>
                </a:solidFill>
                <a:effectLst/>
                <a:uFillTx/>
                <a:latin typeface="Arial"/>
                <a:ea typeface="Arial"/>
              </a:rPr>
              <a:t>ign </a:t>
            </a:r>
            <a:r>
              <a:rPr lang="en-US" sz="2100" b="0" u="none" strike="noStrike">
                <a:solidFill>
                  <a:schemeClr val="dk1"/>
                </a:solidFill>
                <a:effectLst/>
                <a:uFillTx/>
                <a:latin typeface="Arial"/>
                <a:ea typeface="Arial"/>
              </a:rPr>
              <a:t>financ</a:t>
            </a:r>
            <a:r>
              <a:rPr lang="en-US" sz="2100" b="0" u="none" strike="noStrike">
                <a:solidFill>
                  <a:schemeClr val="dk1"/>
                </a:solidFill>
                <a:effectLst/>
                <a:uFillTx/>
                <a:latin typeface="Arial"/>
                <a:ea typeface="Arial"/>
              </a:rPr>
              <a:t>e </a:t>
            </a:r>
            <a:r>
              <a:rPr lang="en-US" sz="2100" b="0" u="none" strike="noStrike">
                <a:solidFill>
                  <a:schemeClr val="dk1"/>
                </a:solidFill>
                <a:effectLst/>
                <a:uFillTx/>
                <a:latin typeface="Arial"/>
                <a:ea typeface="Arial"/>
              </a:rPr>
              <a:t>reform </a:t>
            </a:r>
            <a:r>
              <a:rPr lang="en-US" sz="2100" b="0" u="none" strike="noStrike">
                <a:solidFill>
                  <a:schemeClr val="dk1"/>
                </a:solidFill>
                <a:effectLst/>
                <a:uFillTx/>
                <a:latin typeface="Arial"/>
                <a:ea typeface="Arial"/>
              </a:rPr>
              <a:t>and </a:t>
            </a:r>
            <a:r>
              <a:rPr lang="en-US" sz="2100" b="0" u="none" strike="noStrike">
                <a:solidFill>
                  <a:schemeClr val="dk1"/>
                </a:solidFill>
                <a:effectLst/>
                <a:uFillTx/>
                <a:latin typeface="Arial"/>
                <a:ea typeface="Arial"/>
              </a:rPr>
              <a:t>increa</a:t>
            </a:r>
            <a:r>
              <a:rPr lang="en-US" sz="2100" b="0" u="none" strike="noStrike">
                <a:solidFill>
                  <a:schemeClr val="dk1"/>
                </a:solidFill>
                <a:effectLst/>
                <a:uFillTx/>
                <a:latin typeface="Arial"/>
                <a:ea typeface="Arial"/>
              </a:rPr>
              <a:t>sed </a:t>
            </a:r>
            <a:r>
              <a:rPr lang="en-US" sz="2100" b="0" u="none" strike="noStrike">
                <a:solidFill>
                  <a:schemeClr val="dk1"/>
                </a:solidFill>
                <a:effectLst/>
                <a:uFillTx/>
                <a:latin typeface="Arial"/>
                <a:ea typeface="Arial"/>
              </a:rPr>
              <a:t>transp</a:t>
            </a:r>
            <a:r>
              <a:rPr lang="en-US" sz="2100" b="0" u="none" strike="noStrike">
                <a:solidFill>
                  <a:schemeClr val="dk1"/>
                </a:solidFill>
                <a:effectLst/>
                <a:uFillTx/>
                <a:latin typeface="Arial"/>
                <a:ea typeface="Arial"/>
              </a:rPr>
              <a:t>arency </a:t>
            </a:r>
            <a:r>
              <a:rPr lang="en-US" sz="2100" b="0" u="none" strike="noStrike">
                <a:solidFill>
                  <a:schemeClr val="dk1"/>
                </a:solidFill>
                <a:effectLst/>
                <a:uFillTx/>
                <a:latin typeface="Arial"/>
                <a:ea typeface="Arial"/>
              </a:rPr>
              <a:t>have </a:t>
            </a:r>
            <a:r>
              <a:rPr lang="en-US" sz="2100" b="0" u="none" strike="noStrike">
                <a:solidFill>
                  <a:schemeClr val="dk1"/>
                </a:solidFill>
                <a:effectLst/>
                <a:uFillTx/>
                <a:latin typeface="Arial"/>
                <a:ea typeface="Arial"/>
              </a:rPr>
              <a:t>reduce</a:t>
            </a:r>
            <a:r>
              <a:rPr lang="en-US" sz="2100" b="0" u="none" strike="noStrike">
                <a:solidFill>
                  <a:schemeClr val="dk1"/>
                </a:solidFill>
                <a:effectLst/>
                <a:uFillTx/>
                <a:latin typeface="Arial"/>
                <a:ea typeface="Arial"/>
              </a:rPr>
              <a:t>d the </a:t>
            </a:r>
            <a:r>
              <a:rPr lang="en-US" sz="2100" b="0" u="none" strike="noStrike">
                <a:solidFill>
                  <a:schemeClr val="dk1"/>
                </a:solidFill>
                <a:effectLst/>
                <a:uFillTx/>
                <a:latin typeface="Arial"/>
                <a:ea typeface="Arial"/>
              </a:rPr>
              <a:t>ability </a:t>
            </a:r>
            <a:r>
              <a:rPr lang="en-US" sz="2100" b="0" u="none" strike="noStrike">
                <a:solidFill>
                  <a:schemeClr val="dk1"/>
                </a:solidFill>
                <a:effectLst/>
                <a:uFillTx/>
                <a:latin typeface="Arial"/>
                <a:ea typeface="Arial"/>
              </a:rPr>
              <a:t>of </a:t>
            </a:r>
            <a:r>
              <a:rPr lang="en-US" sz="2100" b="1" u="none" strike="noStrike">
                <a:solidFill>
                  <a:schemeClr val="dk1"/>
                </a:solidFill>
                <a:effectLst/>
                <a:uFillTx/>
                <a:latin typeface="Arial"/>
                <a:ea typeface="Arial"/>
              </a:rPr>
              <a:t>large </a:t>
            </a:r>
            <a:r>
              <a:rPr lang="en-US" sz="2100" b="1" u="none" strike="noStrike">
                <a:solidFill>
                  <a:schemeClr val="dk1"/>
                </a:solidFill>
                <a:effectLst/>
                <a:uFillTx/>
                <a:latin typeface="Arial"/>
                <a:ea typeface="Arial"/>
              </a:rPr>
              <a:t>donor</a:t>
            </a:r>
            <a:r>
              <a:rPr lang="en-US" sz="2100" b="1" u="none" strike="noStrike">
                <a:solidFill>
                  <a:schemeClr val="dk1"/>
                </a:solidFill>
                <a:effectLst/>
                <a:uFillTx/>
                <a:latin typeface="Arial"/>
                <a:ea typeface="Arial"/>
              </a:rPr>
              <a:t>s </a:t>
            </a:r>
            <a:r>
              <a:rPr lang="en-US" sz="2100" b="0" u="none" strike="noStrike">
                <a:solidFill>
                  <a:schemeClr val="dk1"/>
                </a:solidFill>
                <a:effectLst/>
                <a:uFillTx/>
                <a:latin typeface="Arial"/>
                <a:ea typeface="Arial"/>
              </a:rPr>
              <a:t>to </a:t>
            </a:r>
            <a:r>
              <a:rPr lang="en-US" sz="2100" b="0" u="none" strike="noStrike">
                <a:solidFill>
                  <a:schemeClr val="dk1"/>
                </a:solidFill>
                <a:effectLst/>
                <a:uFillTx/>
                <a:latin typeface="Arial"/>
                <a:ea typeface="Arial"/>
              </a:rPr>
              <a:t>determ</a:t>
            </a:r>
            <a:r>
              <a:rPr lang="en-US" sz="2100" b="0" u="none" strike="noStrike">
                <a:solidFill>
                  <a:schemeClr val="dk1"/>
                </a:solidFill>
                <a:effectLst/>
                <a:uFillTx/>
                <a:latin typeface="Arial"/>
                <a:ea typeface="Arial"/>
              </a:rPr>
              <a:t>ine the </a:t>
            </a:r>
            <a:r>
              <a:rPr lang="en-US" sz="2100" b="0" u="none" strike="noStrike">
                <a:solidFill>
                  <a:schemeClr val="dk1"/>
                </a:solidFill>
                <a:effectLst/>
                <a:uFillTx/>
                <a:latin typeface="Arial"/>
                <a:ea typeface="Arial"/>
              </a:rPr>
              <a:t>outco</a:t>
            </a:r>
            <a:r>
              <a:rPr lang="en-US" sz="2100" b="0" u="none" strike="noStrike">
                <a:solidFill>
                  <a:schemeClr val="dk1"/>
                </a:solidFill>
                <a:effectLst/>
                <a:uFillTx/>
                <a:latin typeface="Arial"/>
                <a:ea typeface="Arial"/>
              </a:rPr>
              <a:t>mes</a:t>
            </a:r>
            <a:endParaRPr lang="en-US" sz="2100" b="0" u="none" strike="noStrike">
              <a:solidFill>
                <a:srgbClr val="000000"/>
              </a:solidFill>
              <a:effectLst/>
              <a:uFillTx/>
              <a:latin typeface="Arial"/>
            </a:endParaRPr>
          </a:p>
          <a:p>
            <a:pPr marL="457200" indent="-361800">
              <a:lnSpc>
                <a:spcPct val="100000"/>
              </a:lnSpc>
              <a:buClr>
                <a:srgbClr val="000000"/>
              </a:buClr>
              <a:buFont typeface="Arial"/>
              <a:buChar char="●"/>
              <a:tabLst>
                <a:tab algn="l" pos="0"/>
              </a:tabLst>
            </a:pPr>
            <a:r>
              <a:rPr lang="en-US" sz="2100" b="0" u="none" strike="noStrike">
                <a:solidFill>
                  <a:schemeClr val="dk1"/>
                </a:solidFill>
                <a:effectLst/>
                <a:uFillTx/>
                <a:latin typeface="Arial"/>
                <a:ea typeface="Arial"/>
              </a:rPr>
              <a:t>Adequ</a:t>
            </a:r>
            <a:r>
              <a:rPr lang="en-US" sz="2100" b="0" u="none" strike="noStrike">
                <a:solidFill>
                  <a:schemeClr val="dk1"/>
                </a:solidFill>
                <a:effectLst/>
                <a:uFillTx/>
                <a:latin typeface="Arial"/>
                <a:ea typeface="Arial"/>
              </a:rPr>
              <a:t>ate </a:t>
            </a:r>
            <a:r>
              <a:rPr lang="en-US" sz="2100" b="0" u="none" strike="noStrike">
                <a:solidFill>
                  <a:schemeClr val="dk1"/>
                </a:solidFill>
                <a:effectLst/>
                <a:uFillTx/>
                <a:latin typeface="Arial"/>
                <a:ea typeface="Arial"/>
              </a:rPr>
              <a:t>resour</a:t>
            </a:r>
            <a:r>
              <a:rPr lang="en-US" sz="2100" b="0" u="none" strike="noStrike">
                <a:solidFill>
                  <a:schemeClr val="dk1"/>
                </a:solidFill>
                <a:effectLst/>
                <a:uFillTx/>
                <a:latin typeface="Arial"/>
                <a:ea typeface="Arial"/>
              </a:rPr>
              <a:t>ces </a:t>
            </a:r>
            <a:r>
              <a:rPr lang="en-US" sz="2100" b="0" u="none" strike="noStrike">
                <a:solidFill>
                  <a:schemeClr val="dk1"/>
                </a:solidFill>
                <a:effectLst/>
                <a:uFillTx/>
                <a:latin typeface="Arial"/>
                <a:ea typeface="Arial"/>
              </a:rPr>
              <a:t>and </a:t>
            </a:r>
            <a:r>
              <a:rPr lang="en-US" sz="2100" b="0" u="none" strike="noStrike">
                <a:solidFill>
                  <a:schemeClr val="dk1"/>
                </a:solidFill>
                <a:effectLst/>
                <a:uFillTx/>
                <a:latin typeface="Arial"/>
                <a:ea typeface="Arial"/>
              </a:rPr>
              <a:t>suppor</a:t>
            </a:r>
            <a:r>
              <a:rPr lang="en-US" sz="2100" b="0" u="none" strike="noStrike">
                <a:solidFill>
                  <a:schemeClr val="dk1"/>
                </a:solidFill>
                <a:effectLst/>
                <a:uFillTx/>
                <a:latin typeface="Arial"/>
                <a:ea typeface="Arial"/>
              </a:rPr>
              <a:t>t for </a:t>
            </a:r>
            <a:r>
              <a:rPr lang="en-US" sz="2100" b="1" u="none" strike="noStrike">
                <a:solidFill>
                  <a:schemeClr val="dk1"/>
                </a:solidFill>
                <a:effectLst/>
                <a:uFillTx/>
                <a:latin typeface="Arial"/>
                <a:ea typeface="Arial"/>
              </a:rPr>
              <a:t>health </a:t>
            </a:r>
            <a:r>
              <a:rPr lang="en-US" sz="2100" b="1" u="none" strike="noStrike">
                <a:solidFill>
                  <a:schemeClr val="dk1"/>
                </a:solidFill>
                <a:effectLst/>
                <a:uFillTx/>
                <a:latin typeface="Arial"/>
                <a:ea typeface="Arial"/>
              </a:rPr>
              <a:t>care, </a:t>
            </a:r>
            <a:r>
              <a:rPr lang="en-US" sz="2100" b="1" u="none" strike="noStrike">
                <a:solidFill>
                  <a:schemeClr val="dk1"/>
                </a:solidFill>
                <a:effectLst/>
                <a:uFillTx/>
                <a:latin typeface="Arial"/>
                <a:ea typeface="Arial"/>
              </a:rPr>
              <a:t>educa</a:t>
            </a:r>
            <a:r>
              <a:rPr lang="en-US" sz="2100" b="1" u="none" strike="noStrike">
                <a:solidFill>
                  <a:schemeClr val="dk1"/>
                </a:solidFill>
                <a:effectLst/>
                <a:uFillTx/>
                <a:latin typeface="Arial"/>
                <a:ea typeface="Arial"/>
              </a:rPr>
              <a:t>tion, </a:t>
            </a:r>
            <a:r>
              <a:rPr lang="en-US" sz="2100" b="1" u="none" strike="noStrike">
                <a:solidFill>
                  <a:schemeClr val="dk1"/>
                </a:solidFill>
                <a:effectLst/>
                <a:uFillTx/>
                <a:latin typeface="Arial"/>
                <a:ea typeface="Arial"/>
              </a:rPr>
              <a:t>skills </a:t>
            </a:r>
            <a:r>
              <a:rPr lang="en-US" sz="2100" b="1" u="none" strike="noStrike">
                <a:solidFill>
                  <a:schemeClr val="dk1"/>
                </a:solidFill>
                <a:effectLst/>
                <a:uFillTx/>
                <a:latin typeface="Arial"/>
                <a:ea typeface="Arial"/>
              </a:rPr>
              <a:t>trainin</a:t>
            </a:r>
            <a:r>
              <a:rPr lang="en-US" sz="2100" b="1" u="none" strike="noStrike">
                <a:solidFill>
                  <a:schemeClr val="dk1"/>
                </a:solidFill>
                <a:effectLst/>
                <a:uFillTx/>
                <a:latin typeface="Arial"/>
                <a:ea typeface="Arial"/>
              </a:rPr>
              <a:t>g, </a:t>
            </a:r>
            <a:r>
              <a:rPr lang="en-US" sz="2100" b="1" u="none" strike="noStrike">
                <a:solidFill>
                  <a:schemeClr val="dk1"/>
                </a:solidFill>
                <a:effectLst/>
                <a:uFillTx/>
                <a:latin typeface="Arial"/>
                <a:ea typeface="Arial"/>
              </a:rPr>
              <a:t>child </a:t>
            </a:r>
            <a:r>
              <a:rPr lang="en-US" sz="2100" b="1" u="none" strike="noStrike">
                <a:solidFill>
                  <a:schemeClr val="dk1"/>
                </a:solidFill>
                <a:effectLst/>
                <a:uFillTx/>
                <a:latin typeface="Arial"/>
                <a:ea typeface="Arial"/>
              </a:rPr>
              <a:t>care, </a:t>
            </a:r>
            <a:r>
              <a:rPr lang="en-US" sz="2100" b="1" u="none" strike="noStrike">
                <a:solidFill>
                  <a:schemeClr val="dk1"/>
                </a:solidFill>
                <a:effectLst/>
                <a:uFillTx/>
                <a:latin typeface="Arial"/>
                <a:ea typeface="Arial"/>
              </a:rPr>
              <a:t>neigh</a:t>
            </a:r>
            <a:r>
              <a:rPr lang="en-US" sz="2100" b="1" u="none" strike="noStrike">
                <a:solidFill>
                  <a:schemeClr val="dk1"/>
                </a:solidFill>
                <a:effectLst/>
                <a:uFillTx/>
                <a:latin typeface="Arial"/>
                <a:ea typeface="Arial"/>
              </a:rPr>
              <a:t>borho</a:t>
            </a:r>
            <a:r>
              <a:rPr lang="en-US" sz="2100" b="1" u="none" strike="noStrike">
                <a:solidFill>
                  <a:schemeClr val="dk1"/>
                </a:solidFill>
                <a:effectLst/>
                <a:uFillTx/>
                <a:latin typeface="Arial"/>
                <a:ea typeface="Arial"/>
              </a:rPr>
              <a:t>od </a:t>
            </a:r>
            <a:r>
              <a:rPr lang="en-US" sz="2100" b="1" u="none" strike="noStrike">
                <a:solidFill>
                  <a:schemeClr val="dk1"/>
                </a:solidFill>
                <a:effectLst/>
                <a:uFillTx/>
                <a:latin typeface="Arial"/>
                <a:ea typeface="Arial"/>
              </a:rPr>
              <a:t>empo</a:t>
            </a:r>
            <a:r>
              <a:rPr lang="en-US" sz="2100" b="1" u="none" strike="noStrike">
                <a:solidFill>
                  <a:schemeClr val="dk1"/>
                </a:solidFill>
                <a:effectLst/>
                <a:uFillTx/>
                <a:latin typeface="Arial"/>
                <a:ea typeface="Arial"/>
              </a:rPr>
              <a:t>werme</a:t>
            </a:r>
            <a:r>
              <a:rPr lang="en-US" sz="2100" b="1" u="none" strike="noStrike">
                <a:solidFill>
                  <a:schemeClr val="dk1"/>
                </a:solidFill>
                <a:effectLst/>
                <a:uFillTx/>
                <a:latin typeface="Arial"/>
                <a:ea typeface="Arial"/>
              </a:rPr>
              <a:t>nt, </a:t>
            </a:r>
            <a:r>
              <a:rPr lang="en-US" sz="2100" b="1" u="none" strike="noStrike">
                <a:solidFill>
                  <a:schemeClr val="dk1"/>
                </a:solidFill>
                <a:effectLst/>
                <a:uFillTx/>
                <a:latin typeface="Arial"/>
                <a:ea typeface="Arial"/>
              </a:rPr>
              <a:t>enviro</a:t>
            </a:r>
            <a:r>
              <a:rPr lang="en-US" sz="2100" b="1" u="none" strike="noStrike">
                <a:solidFill>
                  <a:schemeClr val="dk1"/>
                </a:solidFill>
                <a:effectLst/>
                <a:uFillTx/>
                <a:latin typeface="Arial"/>
                <a:ea typeface="Arial"/>
              </a:rPr>
              <a:t>nment</a:t>
            </a:r>
            <a:r>
              <a:rPr lang="en-US" sz="2100" b="1" u="none" strike="noStrike">
                <a:solidFill>
                  <a:schemeClr val="dk1"/>
                </a:solidFill>
                <a:effectLst/>
                <a:uFillTx/>
                <a:latin typeface="Arial"/>
                <a:ea typeface="Arial"/>
              </a:rPr>
              <a:t>al </a:t>
            </a:r>
            <a:r>
              <a:rPr lang="en-US" sz="2100" b="1" u="none" strike="noStrike">
                <a:solidFill>
                  <a:schemeClr val="dk1"/>
                </a:solidFill>
                <a:effectLst/>
                <a:uFillTx/>
                <a:latin typeface="Arial"/>
                <a:ea typeface="Arial"/>
              </a:rPr>
              <a:t>restor</a:t>
            </a:r>
            <a:r>
              <a:rPr lang="en-US" sz="2100" b="1" u="none" strike="noStrike">
                <a:solidFill>
                  <a:schemeClr val="dk1"/>
                </a:solidFill>
                <a:effectLst/>
                <a:uFillTx/>
                <a:latin typeface="Arial"/>
                <a:ea typeface="Arial"/>
              </a:rPr>
              <a:t>ation</a:t>
            </a:r>
            <a:r>
              <a:rPr lang="en-US" sz="2100" b="0" u="none" strike="noStrike">
                <a:solidFill>
                  <a:schemeClr val="dk1"/>
                </a:solidFill>
                <a:effectLst/>
                <a:uFillTx/>
                <a:latin typeface="Arial"/>
                <a:ea typeface="Arial"/>
              </a:rPr>
              <a:t>, </a:t>
            </a:r>
            <a:r>
              <a:rPr lang="en-US" sz="2100" b="0" u="none" strike="noStrike">
                <a:solidFill>
                  <a:schemeClr val="dk1"/>
                </a:solidFill>
                <a:effectLst/>
                <a:uFillTx/>
                <a:latin typeface="Arial"/>
                <a:ea typeface="Arial"/>
              </a:rPr>
              <a:t>and </a:t>
            </a:r>
            <a:r>
              <a:rPr lang="en-US" sz="2100" b="0" u="none" strike="noStrike">
                <a:solidFill>
                  <a:schemeClr val="dk1"/>
                </a:solidFill>
                <a:effectLst/>
                <a:uFillTx/>
                <a:latin typeface="Arial"/>
                <a:ea typeface="Arial"/>
              </a:rPr>
              <a:t>other </a:t>
            </a:r>
            <a:r>
              <a:rPr lang="en-US" sz="2100" b="0" u="none" strike="noStrike">
                <a:solidFill>
                  <a:schemeClr val="dk1"/>
                </a:solidFill>
                <a:effectLst/>
                <a:uFillTx/>
                <a:latin typeface="Arial"/>
                <a:ea typeface="Arial"/>
              </a:rPr>
              <a:t>progra</a:t>
            </a:r>
            <a:r>
              <a:rPr lang="en-US" sz="2100" b="0" u="none" strike="noStrike">
                <a:solidFill>
                  <a:schemeClr val="dk1"/>
                </a:solidFill>
                <a:effectLst/>
                <a:uFillTx/>
                <a:latin typeface="Arial"/>
                <a:ea typeface="Arial"/>
              </a:rPr>
              <a:t>ms of </a:t>
            </a:r>
            <a:r>
              <a:rPr lang="en-US" sz="2100" b="1" u="none" strike="noStrike">
                <a:solidFill>
                  <a:schemeClr val="dk1"/>
                </a:solidFill>
                <a:effectLst/>
                <a:uFillTx/>
                <a:latin typeface="Arial"/>
                <a:ea typeface="Arial"/>
              </a:rPr>
              <a:t>social </a:t>
            </a:r>
            <a:r>
              <a:rPr lang="en-US" sz="2100" b="1" u="none" strike="noStrike">
                <a:solidFill>
                  <a:schemeClr val="dk1"/>
                </a:solidFill>
                <a:effectLst/>
                <a:uFillTx/>
                <a:latin typeface="Arial"/>
                <a:ea typeface="Arial"/>
              </a:rPr>
              <a:t>uplift</a:t>
            </a:r>
            <a:r>
              <a:rPr lang="en-US" sz="2100" b="0" u="none" strike="noStrike">
                <a:solidFill>
                  <a:schemeClr val="dk1"/>
                </a:solidFill>
                <a:effectLst/>
                <a:uFillTx/>
                <a:latin typeface="Arial"/>
                <a:ea typeface="Arial"/>
              </a:rPr>
              <a:t>.</a:t>
            </a:r>
            <a:endParaRPr lang="en-US" sz="2100" b="0" u="none" strike="noStrike">
              <a:solidFill>
                <a:srgbClr val="000000"/>
              </a:solidFill>
              <a:effectLst/>
              <a:uFillTx/>
              <a:latin typeface="Arial"/>
            </a:endParaRPr>
          </a:p>
          <a:p>
            <a:pPr marL="457200" indent="-361800">
              <a:lnSpc>
                <a:spcPct val="100000"/>
              </a:lnSpc>
              <a:buClr>
                <a:srgbClr val="000000"/>
              </a:buClr>
              <a:buFont typeface="Arial"/>
              <a:buChar char="●"/>
              <a:tabLst>
                <a:tab algn="l" pos="0"/>
              </a:tabLst>
            </a:pPr>
            <a:r>
              <a:rPr lang="en-US" sz="2100" b="0" u="none" strike="noStrike">
                <a:solidFill>
                  <a:schemeClr val="dk1"/>
                </a:solidFill>
                <a:effectLst/>
                <a:uFillTx/>
                <a:latin typeface="Arial"/>
                <a:ea typeface="Arial"/>
              </a:rPr>
              <a:t>Greate</a:t>
            </a:r>
            <a:r>
              <a:rPr lang="en-US" sz="2100" b="0" u="none" strike="noStrike">
                <a:solidFill>
                  <a:schemeClr val="dk1"/>
                </a:solidFill>
                <a:effectLst/>
                <a:uFillTx/>
                <a:latin typeface="Arial"/>
                <a:ea typeface="Arial"/>
              </a:rPr>
              <a:t>r </a:t>
            </a:r>
            <a:r>
              <a:rPr lang="en-US" sz="2100" b="0" u="none" strike="noStrike">
                <a:solidFill>
                  <a:schemeClr val="dk1"/>
                </a:solidFill>
                <a:effectLst/>
                <a:uFillTx/>
                <a:latin typeface="Arial"/>
                <a:ea typeface="Arial"/>
              </a:rPr>
              <a:t>Housto</a:t>
            </a:r>
            <a:r>
              <a:rPr lang="en-US" sz="2100" b="0" u="none" strike="noStrike">
                <a:solidFill>
                  <a:schemeClr val="dk1"/>
                </a:solidFill>
                <a:effectLst/>
                <a:uFillTx/>
                <a:latin typeface="Arial"/>
                <a:ea typeface="Arial"/>
              </a:rPr>
              <a:t>n has </a:t>
            </a:r>
            <a:r>
              <a:rPr lang="en-US" sz="2100" b="0" u="none" strike="noStrike">
                <a:solidFill>
                  <a:schemeClr val="dk1"/>
                </a:solidFill>
                <a:effectLst/>
                <a:uFillTx/>
                <a:latin typeface="Arial"/>
                <a:ea typeface="Arial"/>
              </a:rPr>
              <a:t>moved </a:t>
            </a:r>
            <a:r>
              <a:rPr lang="en-US" sz="2100" b="0" u="none" strike="noStrike">
                <a:solidFill>
                  <a:schemeClr val="dk1"/>
                </a:solidFill>
                <a:effectLst/>
                <a:uFillTx/>
                <a:latin typeface="Arial"/>
                <a:ea typeface="Arial"/>
              </a:rPr>
              <a:t>beyon</a:t>
            </a:r>
            <a:r>
              <a:rPr lang="en-US" sz="2100" b="0" u="none" strike="noStrike">
                <a:solidFill>
                  <a:schemeClr val="dk1"/>
                </a:solidFill>
                <a:effectLst/>
                <a:uFillTx/>
                <a:latin typeface="Arial"/>
                <a:ea typeface="Arial"/>
              </a:rPr>
              <a:t>d </a:t>
            </a:r>
            <a:r>
              <a:rPr lang="en-US" sz="2100" b="0" u="none" strike="noStrike">
                <a:solidFill>
                  <a:schemeClr val="dk1"/>
                </a:solidFill>
                <a:effectLst/>
                <a:uFillTx/>
                <a:latin typeface="Arial"/>
                <a:ea typeface="Arial"/>
              </a:rPr>
              <a:t>establi</a:t>
            </a:r>
            <a:r>
              <a:rPr lang="en-US" sz="2100" b="0" u="none" strike="noStrike">
                <a:solidFill>
                  <a:schemeClr val="dk1"/>
                </a:solidFill>
                <a:effectLst/>
                <a:uFillTx/>
                <a:latin typeface="Arial"/>
                <a:ea typeface="Arial"/>
              </a:rPr>
              <a:t>shing </a:t>
            </a:r>
            <a:r>
              <a:rPr lang="en-US" sz="2100" b="0" u="none" strike="noStrike">
                <a:solidFill>
                  <a:schemeClr val="dk1"/>
                </a:solidFill>
                <a:effectLst/>
                <a:uFillTx/>
                <a:latin typeface="Arial"/>
                <a:ea typeface="Arial"/>
              </a:rPr>
              <a:t>a </a:t>
            </a:r>
            <a:r>
              <a:rPr lang="en-US" sz="2100" b="1" u="none" strike="noStrike">
                <a:solidFill>
                  <a:schemeClr val="dk1"/>
                </a:solidFill>
                <a:effectLst/>
                <a:uFillTx/>
                <a:latin typeface="Arial"/>
                <a:ea typeface="Arial"/>
              </a:rPr>
              <a:t>minim</a:t>
            </a:r>
            <a:r>
              <a:rPr lang="en-US" sz="2100" b="1" u="none" strike="noStrike">
                <a:solidFill>
                  <a:schemeClr val="dk1"/>
                </a:solidFill>
                <a:effectLst/>
                <a:uFillTx/>
                <a:latin typeface="Arial"/>
                <a:ea typeface="Arial"/>
              </a:rPr>
              <a:t>um </a:t>
            </a:r>
            <a:r>
              <a:rPr lang="en-US" sz="2100" b="1" u="none" strike="noStrike">
                <a:solidFill>
                  <a:schemeClr val="dk1"/>
                </a:solidFill>
                <a:effectLst/>
                <a:uFillTx/>
                <a:latin typeface="Arial"/>
                <a:ea typeface="Arial"/>
              </a:rPr>
              <a:t>living </a:t>
            </a:r>
            <a:r>
              <a:rPr lang="en-US" sz="2100" b="1" u="none" strike="noStrike">
                <a:solidFill>
                  <a:schemeClr val="dk1"/>
                </a:solidFill>
                <a:effectLst/>
                <a:uFillTx/>
                <a:latin typeface="Arial"/>
                <a:ea typeface="Arial"/>
              </a:rPr>
              <a:t>wag</a:t>
            </a:r>
            <a:r>
              <a:rPr lang="en-US" sz="2100" b="0" u="none" strike="noStrike">
                <a:solidFill>
                  <a:schemeClr val="dk1"/>
                </a:solidFill>
                <a:effectLst/>
                <a:uFillTx/>
                <a:latin typeface="Arial"/>
                <a:ea typeface="Arial"/>
              </a:rPr>
              <a:t>, </a:t>
            </a:r>
            <a:r>
              <a:rPr lang="en-US" sz="2100" b="0" u="none" strike="noStrike">
                <a:solidFill>
                  <a:schemeClr val="dk1"/>
                </a:solidFill>
                <a:effectLst/>
                <a:uFillTx/>
                <a:latin typeface="Arial"/>
                <a:ea typeface="Arial"/>
              </a:rPr>
              <a:t>toward</a:t>
            </a:r>
            <a:r>
              <a:rPr lang="en-US" sz="2100" b="0" u="none" strike="noStrike">
                <a:solidFill>
                  <a:schemeClr val="dk1"/>
                </a:solidFill>
                <a:effectLst/>
                <a:uFillTx/>
                <a:latin typeface="Arial"/>
                <a:ea typeface="Arial"/>
              </a:rPr>
              <a:t>s the </a:t>
            </a:r>
            <a:r>
              <a:rPr lang="en-US" sz="2100" b="0" u="none" strike="noStrike">
                <a:solidFill>
                  <a:schemeClr val="dk1"/>
                </a:solidFill>
                <a:effectLst/>
                <a:uFillTx/>
                <a:latin typeface="Arial"/>
                <a:ea typeface="Arial"/>
              </a:rPr>
              <a:t>broade</a:t>
            </a:r>
            <a:r>
              <a:rPr lang="en-US" sz="2100" b="0" u="none" strike="noStrike">
                <a:solidFill>
                  <a:schemeClr val="dk1"/>
                </a:solidFill>
                <a:effectLst/>
                <a:uFillTx/>
                <a:latin typeface="Arial"/>
                <a:ea typeface="Arial"/>
              </a:rPr>
              <a:t>r goal </a:t>
            </a:r>
            <a:r>
              <a:rPr lang="en-US" sz="2100" b="0" u="none" strike="noStrike">
                <a:solidFill>
                  <a:schemeClr val="dk1"/>
                </a:solidFill>
                <a:effectLst/>
                <a:uFillTx/>
                <a:latin typeface="Arial"/>
                <a:ea typeface="Arial"/>
              </a:rPr>
              <a:t>of a </a:t>
            </a:r>
            <a:r>
              <a:rPr lang="en-US" sz="2100" b="1" u="none" strike="noStrike">
                <a:solidFill>
                  <a:schemeClr val="dk1"/>
                </a:solidFill>
                <a:effectLst/>
                <a:uFillTx/>
                <a:latin typeface="Arial"/>
                <a:ea typeface="Arial"/>
              </a:rPr>
              <a:t>life of </a:t>
            </a:r>
            <a:r>
              <a:rPr lang="en-US" sz="2100" b="1" u="none" strike="noStrike">
                <a:solidFill>
                  <a:schemeClr val="dk1"/>
                </a:solidFill>
                <a:effectLst/>
                <a:uFillTx/>
                <a:latin typeface="Arial"/>
                <a:ea typeface="Arial"/>
              </a:rPr>
              <a:t>meani</a:t>
            </a:r>
            <a:r>
              <a:rPr lang="en-US" sz="2100" b="1" u="none" strike="noStrike">
                <a:solidFill>
                  <a:schemeClr val="dk1"/>
                </a:solidFill>
                <a:effectLst/>
                <a:uFillTx/>
                <a:latin typeface="Arial"/>
                <a:ea typeface="Arial"/>
              </a:rPr>
              <a:t>ng</a:t>
            </a:r>
            <a:r>
              <a:rPr lang="en-US" sz="2100" b="0" u="none" strike="noStrike">
                <a:solidFill>
                  <a:schemeClr val="dk1"/>
                </a:solidFill>
                <a:effectLst/>
                <a:uFillTx/>
                <a:latin typeface="Arial"/>
                <a:ea typeface="Arial"/>
              </a:rPr>
              <a:t> and </a:t>
            </a:r>
            <a:r>
              <a:rPr lang="en-US" sz="2100" b="0" u="none" strike="noStrike">
                <a:solidFill>
                  <a:schemeClr val="dk1"/>
                </a:solidFill>
                <a:effectLst/>
                <a:uFillTx/>
                <a:latin typeface="Arial"/>
                <a:ea typeface="Arial"/>
              </a:rPr>
              <a:t>self-</a:t>
            </a:r>
            <a:r>
              <a:rPr lang="en-US" sz="2100" b="0" u="none" strike="noStrike">
                <a:solidFill>
                  <a:schemeClr val="dk1"/>
                </a:solidFill>
                <a:effectLst/>
                <a:uFillTx/>
                <a:latin typeface="Arial"/>
                <a:ea typeface="Arial"/>
              </a:rPr>
              <a:t>suppor</a:t>
            </a:r>
            <a:r>
              <a:rPr lang="en-US" sz="2100" b="0" u="none" strike="noStrike">
                <a:solidFill>
                  <a:schemeClr val="dk1"/>
                </a:solidFill>
                <a:effectLst/>
                <a:uFillTx/>
                <a:latin typeface="Arial"/>
                <a:ea typeface="Arial"/>
              </a:rPr>
              <a:t>t for all </a:t>
            </a:r>
            <a:r>
              <a:rPr lang="en-US" sz="2100" b="0" u="none" strike="noStrike">
                <a:solidFill>
                  <a:schemeClr val="dk1"/>
                </a:solidFill>
                <a:effectLst/>
                <a:uFillTx/>
                <a:latin typeface="Arial"/>
                <a:ea typeface="Arial"/>
              </a:rPr>
              <a:t>citizen</a:t>
            </a:r>
            <a:r>
              <a:rPr lang="en-US" sz="2100" b="0" u="none" strike="noStrike">
                <a:solidFill>
                  <a:schemeClr val="dk1"/>
                </a:solidFill>
                <a:effectLst/>
                <a:uFillTx/>
                <a:latin typeface="Arial"/>
                <a:ea typeface="Arial"/>
              </a:rPr>
              <a:t>s.</a:t>
            </a:r>
            <a:endParaRPr lang="en-US" sz="2100" b="0" u="none" strike="noStrike">
              <a:solidFill>
                <a:srgbClr val="000000"/>
              </a:solidFill>
              <a:effectLst/>
              <a:uFillTx/>
              <a:latin typeface="Arial"/>
            </a:endParaRPr>
          </a:p>
          <a:p>
            <a:pPr marL="457200" indent="-361800">
              <a:lnSpc>
                <a:spcPct val="100000"/>
              </a:lnSpc>
              <a:buClr>
                <a:srgbClr val="000000"/>
              </a:buClr>
              <a:buFont typeface="Arial"/>
              <a:buChar char="●"/>
              <a:tabLst>
                <a:tab algn="l" pos="0"/>
              </a:tabLst>
            </a:pPr>
            <a:r>
              <a:rPr lang="en-US" sz="2100" b="0" u="none" strike="noStrike">
                <a:solidFill>
                  <a:schemeClr val="dk1"/>
                </a:solidFill>
                <a:effectLst/>
                <a:uFillTx/>
                <a:latin typeface="Arial"/>
                <a:ea typeface="Arial"/>
              </a:rPr>
              <a:t>There </a:t>
            </a:r>
            <a:r>
              <a:rPr lang="en-US" sz="2100" b="0" u="none" strike="noStrike">
                <a:solidFill>
                  <a:schemeClr val="dk1"/>
                </a:solidFill>
                <a:effectLst/>
                <a:uFillTx/>
                <a:latin typeface="Arial"/>
                <a:ea typeface="Arial"/>
              </a:rPr>
              <a:t>is </a:t>
            </a:r>
            <a:r>
              <a:rPr lang="en-US" sz="2100" b="0" u="none" strike="noStrike">
                <a:solidFill>
                  <a:schemeClr val="dk1"/>
                </a:solidFill>
                <a:effectLst/>
                <a:uFillTx/>
                <a:latin typeface="Arial"/>
                <a:ea typeface="Arial"/>
              </a:rPr>
              <a:t>univer</a:t>
            </a:r>
            <a:r>
              <a:rPr lang="en-US" sz="2100" b="0" u="none" strike="noStrike">
                <a:solidFill>
                  <a:schemeClr val="dk1"/>
                </a:solidFill>
                <a:effectLst/>
                <a:uFillTx/>
                <a:latin typeface="Arial"/>
                <a:ea typeface="Arial"/>
              </a:rPr>
              <a:t>sal </a:t>
            </a:r>
            <a:r>
              <a:rPr lang="en-US" sz="2100" b="0" u="none" strike="noStrike">
                <a:solidFill>
                  <a:schemeClr val="dk1"/>
                </a:solidFill>
                <a:effectLst/>
                <a:uFillTx/>
                <a:latin typeface="Arial"/>
                <a:ea typeface="Arial"/>
              </a:rPr>
              <a:t>access </a:t>
            </a:r>
            <a:r>
              <a:rPr lang="en-US" sz="2100" b="0" u="none" strike="noStrike">
                <a:solidFill>
                  <a:schemeClr val="dk1"/>
                </a:solidFill>
                <a:effectLst/>
                <a:uFillTx/>
                <a:latin typeface="Arial"/>
                <a:ea typeface="Arial"/>
              </a:rPr>
              <a:t>to </a:t>
            </a:r>
            <a:r>
              <a:rPr lang="en-US" sz="2100" b="1" u="none" strike="noStrike">
                <a:solidFill>
                  <a:schemeClr val="dk1"/>
                </a:solidFill>
                <a:effectLst/>
                <a:uFillTx/>
                <a:latin typeface="Arial"/>
                <a:ea typeface="Arial"/>
              </a:rPr>
              <a:t>health </a:t>
            </a:r>
            <a:r>
              <a:rPr lang="en-US" sz="2100" b="1" u="none" strike="noStrike">
                <a:solidFill>
                  <a:schemeClr val="dk1"/>
                </a:solidFill>
                <a:effectLst/>
                <a:uFillTx/>
                <a:latin typeface="Arial"/>
                <a:ea typeface="Arial"/>
              </a:rPr>
              <a:t>care, </a:t>
            </a:r>
            <a:r>
              <a:rPr lang="en-US" sz="2100" b="0" u="none" strike="noStrike">
                <a:solidFill>
                  <a:schemeClr val="dk1"/>
                </a:solidFill>
                <a:effectLst/>
                <a:uFillTx/>
                <a:latin typeface="Arial"/>
                <a:ea typeface="Arial"/>
              </a:rPr>
              <a:t>includi</a:t>
            </a:r>
            <a:r>
              <a:rPr lang="en-US" sz="2100" b="0" u="none" strike="noStrike">
                <a:solidFill>
                  <a:schemeClr val="dk1"/>
                </a:solidFill>
                <a:effectLst/>
                <a:uFillTx/>
                <a:latin typeface="Arial"/>
                <a:ea typeface="Arial"/>
              </a:rPr>
              <a:t>ng</a:t>
            </a:r>
            <a:r>
              <a:rPr lang="en-US" sz="2100" b="1" u="none" strike="noStrike">
                <a:solidFill>
                  <a:schemeClr val="dk1"/>
                </a:solidFill>
                <a:effectLst/>
                <a:uFillTx/>
                <a:latin typeface="Arial"/>
                <a:ea typeface="Arial"/>
              </a:rPr>
              <a:t> </a:t>
            </a:r>
            <a:r>
              <a:rPr lang="en-US" sz="2100" b="1" u="none" strike="noStrike">
                <a:solidFill>
                  <a:schemeClr val="dk1"/>
                </a:solidFill>
                <a:effectLst/>
                <a:uFillTx/>
                <a:latin typeface="Arial"/>
                <a:ea typeface="Arial"/>
              </a:rPr>
              <a:t>menta</a:t>
            </a:r>
            <a:r>
              <a:rPr lang="en-US" sz="2100" b="1" u="none" strike="noStrike">
                <a:solidFill>
                  <a:schemeClr val="dk1"/>
                </a:solidFill>
                <a:effectLst/>
                <a:uFillTx/>
                <a:latin typeface="Arial"/>
                <a:ea typeface="Arial"/>
              </a:rPr>
              <a:t>l </a:t>
            </a:r>
            <a:r>
              <a:rPr lang="en-US" sz="2100" b="1" u="none" strike="noStrike">
                <a:solidFill>
                  <a:schemeClr val="dk1"/>
                </a:solidFill>
                <a:effectLst/>
                <a:uFillTx/>
                <a:latin typeface="Arial"/>
                <a:ea typeface="Arial"/>
              </a:rPr>
              <a:t>health </a:t>
            </a:r>
            <a:r>
              <a:rPr lang="en-US" sz="2100" b="1" u="none" strike="noStrike">
                <a:solidFill>
                  <a:schemeClr val="dk1"/>
                </a:solidFill>
                <a:effectLst/>
                <a:uFillTx/>
                <a:latin typeface="Arial"/>
                <a:ea typeface="Arial"/>
              </a:rPr>
              <a:t>servic</a:t>
            </a:r>
            <a:r>
              <a:rPr lang="en-US" sz="2100" b="1" u="none" strike="noStrike">
                <a:solidFill>
                  <a:schemeClr val="dk1"/>
                </a:solidFill>
                <a:effectLst/>
                <a:uFillTx/>
                <a:latin typeface="Arial"/>
                <a:ea typeface="Arial"/>
              </a:rPr>
              <a:t>es</a:t>
            </a:r>
            <a:r>
              <a:rPr lang="en-US" sz="2100" b="0" u="none" strike="noStrike">
                <a:solidFill>
                  <a:schemeClr val="dk1"/>
                </a:solidFill>
                <a:effectLst/>
                <a:uFillTx/>
                <a:latin typeface="Arial"/>
                <a:ea typeface="Arial"/>
              </a:rPr>
              <a:t>. </a:t>
            </a:r>
            <a:r>
              <a:rPr lang="en-US" sz="2100" b="0" u="none" strike="noStrike">
                <a:solidFill>
                  <a:schemeClr val="dk1"/>
                </a:solidFill>
                <a:effectLst/>
                <a:uFillTx/>
                <a:latin typeface="Arial"/>
                <a:ea typeface="Arial"/>
              </a:rPr>
              <a:t>Unwan</a:t>
            </a:r>
            <a:r>
              <a:rPr lang="en-US" sz="2100" b="0" u="none" strike="noStrike">
                <a:solidFill>
                  <a:schemeClr val="dk1"/>
                </a:solidFill>
                <a:effectLst/>
                <a:uFillTx/>
                <a:latin typeface="Arial"/>
                <a:ea typeface="Arial"/>
              </a:rPr>
              <a:t>ted </a:t>
            </a:r>
            <a:r>
              <a:rPr lang="en-US" sz="2100" b="0" u="none" strike="noStrike">
                <a:solidFill>
                  <a:schemeClr val="dk1"/>
                </a:solidFill>
                <a:effectLst/>
                <a:uFillTx/>
                <a:latin typeface="Arial"/>
                <a:ea typeface="Arial"/>
              </a:rPr>
              <a:t>pregna</a:t>
            </a:r>
            <a:r>
              <a:rPr lang="en-US" sz="2100" b="0" u="none" strike="noStrike">
                <a:solidFill>
                  <a:schemeClr val="dk1"/>
                </a:solidFill>
                <a:effectLst/>
                <a:uFillTx/>
                <a:latin typeface="Arial"/>
                <a:ea typeface="Arial"/>
              </a:rPr>
              <a:t>ncies </a:t>
            </a:r>
            <a:r>
              <a:rPr lang="en-US" sz="2100" b="0" u="none" strike="noStrike">
                <a:solidFill>
                  <a:schemeClr val="dk1"/>
                </a:solidFill>
                <a:effectLst/>
                <a:uFillTx/>
                <a:latin typeface="Arial"/>
                <a:ea typeface="Arial"/>
              </a:rPr>
              <a:t>have </a:t>
            </a:r>
            <a:r>
              <a:rPr lang="en-US" sz="2100" b="0" u="none" strike="noStrike">
                <a:solidFill>
                  <a:schemeClr val="dk1"/>
                </a:solidFill>
                <a:effectLst/>
                <a:uFillTx/>
                <a:latin typeface="Arial"/>
                <a:ea typeface="Arial"/>
              </a:rPr>
              <a:t>been </a:t>
            </a:r>
            <a:r>
              <a:rPr lang="en-US" sz="2100" b="0" u="none" strike="noStrike">
                <a:solidFill>
                  <a:schemeClr val="dk1"/>
                </a:solidFill>
                <a:effectLst/>
                <a:uFillTx/>
                <a:latin typeface="Arial"/>
                <a:ea typeface="Arial"/>
              </a:rPr>
              <a:t>reduce</a:t>
            </a:r>
            <a:r>
              <a:rPr lang="en-US" sz="2100" b="0" u="none" strike="noStrike">
                <a:solidFill>
                  <a:schemeClr val="dk1"/>
                </a:solidFill>
                <a:effectLst/>
                <a:uFillTx/>
                <a:latin typeface="Arial"/>
                <a:ea typeface="Arial"/>
              </a:rPr>
              <a:t>d </a:t>
            </a:r>
            <a:r>
              <a:rPr lang="en-US" sz="2100" b="0" u="none" strike="noStrike">
                <a:solidFill>
                  <a:schemeClr val="dk1"/>
                </a:solidFill>
                <a:effectLst/>
                <a:uFillTx/>
                <a:latin typeface="Arial"/>
                <a:ea typeface="Arial"/>
              </a:rPr>
              <a:t>throug</a:t>
            </a:r>
            <a:r>
              <a:rPr lang="en-US" sz="2100" b="0" u="none" strike="noStrike">
                <a:solidFill>
                  <a:schemeClr val="dk1"/>
                </a:solidFill>
                <a:effectLst/>
                <a:uFillTx/>
                <a:latin typeface="Arial"/>
                <a:ea typeface="Arial"/>
              </a:rPr>
              <a:t>h </a:t>
            </a:r>
            <a:r>
              <a:rPr lang="en-US" sz="2100" b="0" u="none" strike="noStrike">
                <a:solidFill>
                  <a:schemeClr val="dk1"/>
                </a:solidFill>
                <a:effectLst/>
                <a:uFillTx/>
                <a:latin typeface="Arial"/>
                <a:ea typeface="Arial"/>
              </a:rPr>
              <a:t>educat</a:t>
            </a:r>
            <a:r>
              <a:rPr lang="en-US" sz="2100" b="0" u="none" strike="noStrike">
                <a:solidFill>
                  <a:schemeClr val="dk1"/>
                </a:solidFill>
                <a:effectLst/>
                <a:uFillTx/>
                <a:latin typeface="Arial"/>
                <a:ea typeface="Arial"/>
              </a:rPr>
              <a:t>ion of </a:t>
            </a:r>
            <a:r>
              <a:rPr lang="en-US" sz="2100" b="0" u="none" strike="noStrike">
                <a:solidFill>
                  <a:schemeClr val="dk1"/>
                </a:solidFill>
                <a:effectLst/>
                <a:uFillTx/>
                <a:latin typeface="Arial"/>
                <a:ea typeface="Arial"/>
              </a:rPr>
              <a:t>the </a:t>
            </a:r>
            <a:r>
              <a:rPr lang="en-US" sz="2100" b="0" u="none" strike="noStrike">
                <a:solidFill>
                  <a:schemeClr val="dk1"/>
                </a:solidFill>
                <a:effectLst/>
                <a:uFillTx/>
                <a:latin typeface="Arial"/>
                <a:ea typeface="Arial"/>
              </a:rPr>
              <a:t>public </a:t>
            </a:r>
            <a:r>
              <a:rPr lang="en-US" sz="2100" b="0" u="none" strike="noStrike">
                <a:solidFill>
                  <a:schemeClr val="dk1"/>
                </a:solidFill>
                <a:effectLst/>
                <a:uFillTx/>
                <a:latin typeface="Arial"/>
                <a:ea typeface="Arial"/>
              </a:rPr>
              <a:t>and </a:t>
            </a:r>
            <a:r>
              <a:rPr lang="en-US" sz="2100" b="0" u="none" strike="noStrike">
                <a:solidFill>
                  <a:schemeClr val="dk1"/>
                </a:solidFill>
                <a:effectLst/>
                <a:uFillTx/>
                <a:latin typeface="Arial"/>
                <a:ea typeface="Arial"/>
              </a:rPr>
              <a:t>family </a:t>
            </a:r>
            <a:r>
              <a:rPr lang="en-US" sz="2100" b="0" u="none" strike="noStrike">
                <a:solidFill>
                  <a:schemeClr val="dk1"/>
                </a:solidFill>
                <a:effectLst/>
                <a:uFillTx/>
                <a:latin typeface="Arial"/>
                <a:ea typeface="Arial"/>
              </a:rPr>
              <a:t>planni</a:t>
            </a:r>
            <a:r>
              <a:rPr lang="en-US" sz="2100" b="0" u="none" strike="noStrike">
                <a:solidFill>
                  <a:schemeClr val="dk1"/>
                </a:solidFill>
                <a:effectLst/>
                <a:uFillTx/>
                <a:latin typeface="Arial"/>
                <a:ea typeface="Arial"/>
              </a:rPr>
              <a:t>ng.</a:t>
            </a:r>
            <a:endParaRPr lang="en-US" sz="21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Google Shape;236;p49"/>
          <p:cNvSpPr/>
          <p:nvPr/>
        </p:nvSpPr>
        <p:spPr>
          <a:xfrm>
            <a:off x="416160" y="319680"/>
            <a:ext cx="9242640" cy="507528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800" b="1" u="none" strike="noStrike">
                <a:solidFill>
                  <a:schemeClr val="dk1"/>
                </a:solidFill>
                <a:effectLst/>
                <a:uFillTx/>
                <a:latin typeface="Arial"/>
                <a:ea typeface="Arial"/>
              </a:rPr>
              <a:t>Visio</a:t>
            </a:r>
            <a:r>
              <a:rPr lang="en-US" sz="3800" b="1" u="none" strike="noStrike">
                <a:solidFill>
                  <a:schemeClr val="dk1"/>
                </a:solidFill>
                <a:effectLst/>
                <a:uFillTx/>
                <a:latin typeface="Arial"/>
                <a:ea typeface="Arial"/>
              </a:rPr>
              <a:t>n for </a:t>
            </a:r>
            <a:r>
              <a:rPr lang="en-US" sz="3800" b="1" u="none" strike="noStrike">
                <a:solidFill>
                  <a:schemeClr val="dk1"/>
                </a:solidFill>
                <a:effectLst/>
                <a:uFillTx/>
                <a:latin typeface="Arial"/>
                <a:ea typeface="Arial"/>
              </a:rPr>
              <a:t>Hous</a:t>
            </a:r>
            <a:r>
              <a:rPr lang="en-US" sz="3800" b="1" u="none" strike="noStrike">
                <a:solidFill>
                  <a:schemeClr val="dk1"/>
                </a:solidFill>
                <a:effectLst/>
                <a:uFillTx/>
                <a:latin typeface="Arial"/>
                <a:ea typeface="Arial"/>
              </a:rPr>
              <a:t>ton - </a:t>
            </a:r>
            <a:r>
              <a:rPr lang="en-US" sz="3800" b="1" u="none" strike="noStrike">
                <a:solidFill>
                  <a:schemeClr val="dk1"/>
                </a:solidFill>
                <a:effectLst/>
                <a:uFillTx/>
                <a:latin typeface="Arial"/>
                <a:ea typeface="Arial"/>
              </a:rPr>
              <a:t>Justi</a:t>
            </a:r>
            <a:r>
              <a:rPr lang="en-US" sz="3800" b="1" u="none" strike="noStrike">
                <a:solidFill>
                  <a:schemeClr val="dk1"/>
                </a:solidFill>
                <a:effectLst/>
                <a:uFillTx/>
                <a:latin typeface="Arial"/>
                <a:ea typeface="Arial"/>
              </a:rPr>
              <a:t>ce</a:t>
            </a:r>
            <a:r>
              <a:rPr lang="en-US" sz="3000" b="1" u="none" strike="noStrike">
                <a:solidFill>
                  <a:schemeClr val="dk1"/>
                </a:solidFill>
                <a:effectLst/>
                <a:uFillTx/>
                <a:latin typeface="Arial"/>
                <a:ea typeface="Arial"/>
              </a:rPr>
              <a:t> - </a:t>
            </a:r>
            <a:r>
              <a:rPr lang="en-US" sz="3000" b="1" u="none" strike="noStrike">
                <a:solidFill>
                  <a:schemeClr val="dk1"/>
                </a:solidFill>
                <a:effectLst/>
                <a:uFillTx/>
                <a:latin typeface="Arial"/>
                <a:ea typeface="Arial"/>
              </a:rPr>
              <a:t>part 2</a:t>
            </a:r>
            <a:endParaRPr lang="en-US" sz="3000" b="0" u="none" strike="noStrike">
              <a:solidFill>
                <a:srgbClr val="000000"/>
              </a:solidFill>
              <a:effectLst/>
              <a:uFillTx/>
              <a:latin typeface="Arial"/>
            </a:endParaRPr>
          </a:p>
          <a:p>
            <a:pPr marL="457200" indent="-361800">
              <a:lnSpc>
                <a:spcPct val="100000"/>
              </a:lnSpc>
              <a:spcBef>
                <a:spcPts val="1199"/>
              </a:spcBef>
              <a:buClr>
                <a:srgbClr val="000000"/>
              </a:buClr>
              <a:buFont typeface="Arial"/>
              <a:buChar char="●"/>
              <a:tabLst>
                <a:tab algn="l" pos="0"/>
              </a:tabLst>
            </a:pPr>
            <a:r>
              <a:rPr lang="en-US" sz="2100" b="1" u="none" strike="noStrike">
                <a:solidFill>
                  <a:schemeClr val="dk1"/>
                </a:solidFill>
                <a:effectLst/>
                <a:uFillTx/>
                <a:latin typeface="Arial"/>
                <a:ea typeface="Arial"/>
              </a:rPr>
              <a:t>Peopl</a:t>
            </a:r>
            <a:r>
              <a:rPr lang="en-US" sz="2100" b="1" u="none" strike="noStrike">
                <a:solidFill>
                  <a:schemeClr val="dk1"/>
                </a:solidFill>
                <a:effectLst/>
                <a:uFillTx/>
                <a:latin typeface="Arial"/>
                <a:ea typeface="Arial"/>
              </a:rPr>
              <a:t>e </a:t>
            </a:r>
            <a:r>
              <a:rPr lang="en-US" sz="2100" b="1" u="none" strike="noStrike">
                <a:solidFill>
                  <a:schemeClr val="dk1"/>
                </a:solidFill>
                <a:effectLst/>
                <a:uFillTx/>
                <a:latin typeface="Arial"/>
                <a:ea typeface="Arial"/>
              </a:rPr>
              <a:t>migrat</a:t>
            </a:r>
            <a:r>
              <a:rPr lang="en-US" sz="2100" b="1" u="none" strike="noStrike">
                <a:solidFill>
                  <a:schemeClr val="dk1"/>
                </a:solidFill>
                <a:effectLst/>
                <a:uFillTx/>
                <a:latin typeface="Arial"/>
                <a:ea typeface="Arial"/>
              </a:rPr>
              <a:t>ing</a:t>
            </a:r>
            <a:r>
              <a:rPr lang="en-US" sz="2100" b="0" u="none" strike="noStrike">
                <a:solidFill>
                  <a:schemeClr val="dk1"/>
                </a:solidFill>
                <a:effectLst/>
                <a:uFillTx/>
                <a:latin typeface="Arial"/>
                <a:ea typeface="Arial"/>
              </a:rPr>
              <a:t> to </a:t>
            </a:r>
            <a:r>
              <a:rPr lang="en-US" sz="2100" b="0" u="none" strike="noStrike">
                <a:solidFill>
                  <a:schemeClr val="dk1"/>
                </a:solidFill>
                <a:effectLst/>
                <a:uFillTx/>
                <a:latin typeface="Arial"/>
                <a:ea typeface="Arial"/>
              </a:rPr>
              <a:t>the US </a:t>
            </a:r>
            <a:r>
              <a:rPr lang="en-US" sz="2100" b="0" u="none" strike="noStrike">
                <a:solidFill>
                  <a:schemeClr val="dk1"/>
                </a:solidFill>
                <a:effectLst/>
                <a:uFillTx/>
                <a:latin typeface="Arial"/>
                <a:ea typeface="Arial"/>
              </a:rPr>
              <a:t>to </a:t>
            </a:r>
            <a:r>
              <a:rPr lang="en-US" sz="2100" b="0" u="none" strike="noStrike">
                <a:solidFill>
                  <a:schemeClr val="dk1"/>
                </a:solidFill>
                <a:effectLst/>
                <a:uFillTx/>
                <a:latin typeface="Arial"/>
                <a:ea typeface="Arial"/>
              </a:rPr>
              <a:t>contrib</a:t>
            </a:r>
            <a:r>
              <a:rPr lang="en-US" sz="2100" b="0" u="none" strike="noStrike">
                <a:solidFill>
                  <a:schemeClr val="dk1"/>
                </a:solidFill>
                <a:effectLst/>
                <a:uFillTx/>
                <a:latin typeface="Arial"/>
                <a:ea typeface="Arial"/>
              </a:rPr>
              <a:t>ute to </a:t>
            </a:r>
            <a:r>
              <a:rPr lang="en-US" sz="2100" b="0" u="none" strike="noStrike">
                <a:solidFill>
                  <a:schemeClr val="dk1"/>
                </a:solidFill>
                <a:effectLst/>
                <a:uFillTx/>
                <a:latin typeface="Arial"/>
                <a:ea typeface="Arial"/>
              </a:rPr>
              <a:t>our </a:t>
            </a:r>
            <a:r>
              <a:rPr lang="en-US" sz="2100" b="0" u="none" strike="noStrike">
                <a:solidFill>
                  <a:schemeClr val="dk1"/>
                </a:solidFill>
                <a:effectLst/>
                <a:uFillTx/>
                <a:latin typeface="Arial"/>
                <a:ea typeface="Arial"/>
              </a:rPr>
              <a:t>society </a:t>
            </a:r>
            <a:r>
              <a:rPr lang="en-US" sz="2100" b="0" u="none" strike="noStrike">
                <a:solidFill>
                  <a:schemeClr val="dk1"/>
                </a:solidFill>
                <a:effectLst/>
                <a:uFillTx/>
                <a:latin typeface="Arial"/>
                <a:ea typeface="Arial"/>
              </a:rPr>
              <a:t>and for </a:t>
            </a:r>
            <a:r>
              <a:rPr lang="en-US" sz="2100" b="0" u="none" strike="noStrike">
                <a:solidFill>
                  <a:schemeClr val="dk1"/>
                </a:solidFill>
                <a:effectLst/>
                <a:uFillTx/>
                <a:latin typeface="Arial"/>
                <a:ea typeface="Arial"/>
              </a:rPr>
              <a:t>a </a:t>
            </a:r>
            <a:r>
              <a:rPr lang="en-US" sz="2100" b="0" u="none" strike="noStrike">
                <a:solidFill>
                  <a:schemeClr val="dk1"/>
                </a:solidFill>
                <a:effectLst/>
                <a:uFillTx/>
                <a:latin typeface="Arial"/>
                <a:ea typeface="Arial"/>
              </a:rPr>
              <a:t>better </a:t>
            </a:r>
            <a:r>
              <a:rPr lang="en-US" sz="2100" b="0" u="none" strike="noStrike">
                <a:solidFill>
                  <a:schemeClr val="dk1"/>
                </a:solidFill>
                <a:effectLst/>
                <a:uFillTx/>
                <a:latin typeface="Arial"/>
                <a:ea typeface="Arial"/>
              </a:rPr>
              <a:t>life for </a:t>
            </a:r>
            <a:r>
              <a:rPr lang="en-US" sz="2100" b="0" u="none" strike="noStrike">
                <a:solidFill>
                  <a:schemeClr val="dk1"/>
                </a:solidFill>
                <a:effectLst/>
                <a:uFillTx/>
                <a:latin typeface="Arial"/>
                <a:ea typeface="Arial"/>
              </a:rPr>
              <a:t>their </a:t>
            </a:r>
            <a:r>
              <a:rPr lang="en-US" sz="2100" b="0" u="none" strike="noStrike">
                <a:solidFill>
                  <a:schemeClr val="dk1"/>
                </a:solidFill>
                <a:effectLst/>
                <a:uFillTx/>
                <a:latin typeface="Arial"/>
                <a:ea typeface="Arial"/>
              </a:rPr>
              <a:t>familie</a:t>
            </a:r>
            <a:r>
              <a:rPr lang="en-US" sz="2100" b="0" u="none" strike="noStrike">
                <a:solidFill>
                  <a:schemeClr val="dk1"/>
                </a:solidFill>
                <a:effectLst/>
                <a:uFillTx/>
                <a:latin typeface="Arial"/>
                <a:ea typeface="Arial"/>
              </a:rPr>
              <a:t>s are </a:t>
            </a:r>
            <a:r>
              <a:rPr lang="en-US" sz="2100" b="0" u="none" strike="noStrike">
                <a:solidFill>
                  <a:schemeClr val="dk1"/>
                </a:solidFill>
                <a:effectLst/>
                <a:uFillTx/>
                <a:latin typeface="Arial"/>
                <a:ea typeface="Arial"/>
              </a:rPr>
              <a:t>treated </a:t>
            </a:r>
            <a:r>
              <a:rPr lang="en-US" sz="2100" b="0" u="none" strike="noStrike">
                <a:solidFill>
                  <a:schemeClr val="dk1"/>
                </a:solidFill>
                <a:effectLst/>
                <a:uFillTx/>
                <a:latin typeface="Arial"/>
                <a:ea typeface="Arial"/>
              </a:rPr>
              <a:t>with </a:t>
            </a:r>
            <a:r>
              <a:rPr lang="en-US" sz="2100" b="0" u="none" strike="noStrike">
                <a:solidFill>
                  <a:schemeClr val="dk1"/>
                </a:solidFill>
                <a:effectLst/>
                <a:uFillTx/>
                <a:latin typeface="Arial"/>
                <a:ea typeface="Arial"/>
              </a:rPr>
              <a:t>fairnes</a:t>
            </a:r>
            <a:r>
              <a:rPr lang="en-US" sz="2100" b="0" u="none" strike="noStrike">
                <a:solidFill>
                  <a:schemeClr val="dk1"/>
                </a:solidFill>
                <a:effectLst/>
                <a:uFillTx/>
                <a:latin typeface="Arial"/>
                <a:ea typeface="Arial"/>
              </a:rPr>
              <a:t>s and </a:t>
            </a:r>
            <a:r>
              <a:rPr lang="en-US" sz="2100" b="0" u="none" strike="noStrike">
                <a:solidFill>
                  <a:schemeClr val="dk1"/>
                </a:solidFill>
                <a:effectLst/>
                <a:uFillTx/>
                <a:latin typeface="Arial"/>
                <a:ea typeface="Arial"/>
              </a:rPr>
              <a:t>respec</a:t>
            </a:r>
            <a:r>
              <a:rPr lang="en-US" sz="2100" b="0" u="none" strike="noStrike">
                <a:solidFill>
                  <a:schemeClr val="dk1"/>
                </a:solidFill>
                <a:effectLst/>
                <a:uFillTx/>
                <a:latin typeface="Arial"/>
                <a:ea typeface="Arial"/>
              </a:rPr>
              <a:t>t for </a:t>
            </a:r>
            <a:r>
              <a:rPr lang="en-US" sz="2100" b="0" u="none" strike="noStrike">
                <a:solidFill>
                  <a:schemeClr val="dk1"/>
                </a:solidFill>
                <a:effectLst/>
                <a:uFillTx/>
                <a:latin typeface="Arial"/>
                <a:ea typeface="Arial"/>
              </a:rPr>
              <a:t>their </a:t>
            </a:r>
            <a:r>
              <a:rPr lang="en-US" sz="2100" b="0" u="none" strike="noStrike">
                <a:solidFill>
                  <a:schemeClr val="dk1"/>
                </a:solidFill>
                <a:effectLst/>
                <a:uFillTx/>
                <a:latin typeface="Arial"/>
                <a:ea typeface="Arial"/>
              </a:rPr>
              <a:t>human </a:t>
            </a:r>
            <a:r>
              <a:rPr lang="en-US" sz="2100" b="0" u="none" strike="noStrike">
                <a:solidFill>
                  <a:schemeClr val="dk1"/>
                </a:solidFill>
                <a:effectLst/>
                <a:uFillTx/>
                <a:latin typeface="Arial"/>
                <a:ea typeface="Arial"/>
              </a:rPr>
              <a:t>rights </a:t>
            </a:r>
            <a:r>
              <a:rPr lang="en-US" sz="2100" b="0" u="none" strike="noStrike">
                <a:solidFill>
                  <a:schemeClr val="dk1"/>
                </a:solidFill>
                <a:effectLst/>
                <a:uFillTx/>
                <a:latin typeface="Arial"/>
                <a:ea typeface="Arial"/>
              </a:rPr>
              <a:t>and </a:t>
            </a:r>
            <a:r>
              <a:rPr lang="en-US" sz="2100" b="0" u="none" strike="noStrike">
                <a:solidFill>
                  <a:schemeClr val="dk1"/>
                </a:solidFill>
                <a:effectLst/>
                <a:uFillTx/>
                <a:latin typeface="Arial"/>
                <a:ea typeface="Arial"/>
              </a:rPr>
              <a:t>dignity.</a:t>
            </a:r>
            <a:endParaRPr lang="en-US" sz="2100" b="0" u="none" strike="noStrike">
              <a:solidFill>
                <a:srgbClr val="000000"/>
              </a:solidFill>
              <a:effectLst/>
              <a:uFillTx/>
              <a:latin typeface="Arial"/>
            </a:endParaRPr>
          </a:p>
          <a:p>
            <a:pPr marL="457200" indent="-361800">
              <a:lnSpc>
                <a:spcPct val="100000"/>
              </a:lnSpc>
              <a:buClr>
                <a:srgbClr val="000000"/>
              </a:buClr>
              <a:buFont typeface="Arial"/>
              <a:buChar char="●"/>
              <a:tabLst>
                <a:tab algn="l" pos="0"/>
              </a:tabLst>
            </a:pPr>
            <a:r>
              <a:rPr lang="en-US" sz="2100" b="0" u="none" strike="noStrike">
                <a:solidFill>
                  <a:schemeClr val="dk1"/>
                </a:solidFill>
                <a:effectLst/>
                <a:uFillTx/>
                <a:latin typeface="Arial"/>
                <a:ea typeface="Arial"/>
              </a:rPr>
              <a:t>Housto</a:t>
            </a:r>
            <a:r>
              <a:rPr lang="en-US" sz="2100" b="0" u="none" strike="noStrike">
                <a:solidFill>
                  <a:schemeClr val="dk1"/>
                </a:solidFill>
                <a:effectLst/>
                <a:uFillTx/>
                <a:latin typeface="Arial"/>
                <a:ea typeface="Arial"/>
              </a:rPr>
              <a:t>n is a </a:t>
            </a:r>
            <a:r>
              <a:rPr lang="en-US" sz="2100" b="0" u="none" strike="noStrike">
                <a:solidFill>
                  <a:schemeClr val="dk1"/>
                </a:solidFill>
                <a:effectLst/>
                <a:uFillTx/>
                <a:latin typeface="Arial"/>
                <a:ea typeface="Arial"/>
              </a:rPr>
              <a:t>city </a:t>
            </a:r>
            <a:r>
              <a:rPr lang="en-US" sz="2100" b="0" u="none" strike="noStrike">
                <a:solidFill>
                  <a:schemeClr val="dk1"/>
                </a:solidFill>
                <a:effectLst/>
                <a:uFillTx/>
                <a:latin typeface="Arial"/>
                <a:ea typeface="Arial"/>
              </a:rPr>
              <a:t>accepti</a:t>
            </a:r>
            <a:r>
              <a:rPr lang="en-US" sz="2100" b="0" u="none" strike="noStrike">
                <a:solidFill>
                  <a:schemeClr val="dk1"/>
                </a:solidFill>
                <a:effectLst/>
                <a:uFillTx/>
                <a:latin typeface="Arial"/>
                <a:ea typeface="Arial"/>
              </a:rPr>
              <a:t>ng of </a:t>
            </a:r>
            <a:r>
              <a:rPr lang="en-US" sz="2100" b="0" u="none" strike="noStrike">
                <a:solidFill>
                  <a:schemeClr val="dk1"/>
                </a:solidFill>
                <a:effectLst/>
                <a:uFillTx/>
                <a:latin typeface="Arial"/>
                <a:ea typeface="Arial"/>
              </a:rPr>
              <a:t>people </a:t>
            </a:r>
            <a:r>
              <a:rPr lang="en-US" sz="2100" b="0" u="none" strike="noStrike">
                <a:solidFill>
                  <a:schemeClr val="dk1"/>
                </a:solidFill>
                <a:effectLst/>
                <a:uFillTx/>
                <a:latin typeface="Arial"/>
                <a:ea typeface="Arial"/>
              </a:rPr>
              <a:t>who </a:t>
            </a:r>
            <a:r>
              <a:rPr lang="en-US" sz="2100" b="0" u="none" strike="noStrike">
                <a:solidFill>
                  <a:schemeClr val="dk1"/>
                </a:solidFill>
                <a:effectLst/>
                <a:uFillTx/>
                <a:latin typeface="Arial"/>
                <a:ea typeface="Arial"/>
              </a:rPr>
              <a:t>desire </a:t>
            </a:r>
            <a:r>
              <a:rPr lang="en-US" sz="2100" b="0" u="none" strike="noStrike">
                <a:solidFill>
                  <a:schemeClr val="dk1"/>
                </a:solidFill>
                <a:effectLst/>
                <a:uFillTx/>
                <a:latin typeface="Arial"/>
                <a:ea typeface="Arial"/>
              </a:rPr>
              <a:t>to </a:t>
            </a:r>
            <a:r>
              <a:rPr lang="en-US" sz="2100" b="0" u="none" strike="noStrike">
                <a:solidFill>
                  <a:schemeClr val="dk1"/>
                </a:solidFill>
                <a:effectLst/>
                <a:uFillTx/>
                <a:latin typeface="Arial"/>
                <a:ea typeface="Arial"/>
              </a:rPr>
              <a:t>define </a:t>
            </a:r>
            <a:r>
              <a:rPr lang="en-US" sz="2100" b="0" u="none" strike="noStrike">
                <a:solidFill>
                  <a:schemeClr val="dk1"/>
                </a:solidFill>
                <a:effectLst/>
                <a:uFillTx/>
                <a:latin typeface="Arial"/>
                <a:ea typeface="Arial"/>
              </a:rPr>
              <a:t>what </a:t>
            </a:r>
            <a:r>
              <a:rPr lang="en-US" sz="2100" b="0" u="none" strike="noStrike">
                <a:solidFill>
                  <a:schemeClr val="dk1"/>
                </a:solidFill>
                <a:effectLst/>
                <a:uFillTx/>
                <a:latin typeface="Arial"/>
                <a:ea typeface="Arial"/>
              </a:rPr>
              <a:t>they </a:t>
            </a:r>
            <a:r>
              <a:rPr lang="en-US" sz="2100" b="0" u="none" strike="noStrike">
                <a:solidFill>
                  <a:schemeClr val="dk1"/>
                </a:solidFill>
                <a:effectLst/>
                <a:uFillTx/>
                <a:latin typeface="Arial"/>
                <a:ea typeface="Arial"/>
              </a:rPr>
              <a:t>see as </a:t>
            </a:r>
            <a:r>
              <a:rPr lang="en-US" sz="2100" b="0" u="none" strike="noStrike">
                <a:solidFill>
                  <a:schemeClr val="dk1"/>
                </a:solidFill>
                <a:effectLst/>
                <a:uFillTx/>
                <a:latin typeface="Arial"/>
                <a:ea typeface="Arial"/>
              </a:rPr>
              <a:t>a </a:t>
            </a:r>
            <a:r>
              <a:rPr lang="en-US" sz="2100" b="0" u="none" strike="noStrike">
                <a:solidFill>
                  <a:schemeClr val="dk1"/>
                </a:solidFill>
                <a:effectLst/>
                <a:uFillTx/>
                <a:latin typeface="Arial"/>
                <a:ea typeface="Arial"/>
              </a:rPr>
              <a:t>meani</a:t>
            </a:r>
            <a:r>
              <a:rPr lang="en-US" sz="2100" b="0" u="none" strike="noStrike">
                <a:solidFill>
                  <a:schemeClr val="dk1"/>
                </a:solidFill>
                <a:effectLst/>
                <a:uFillTx/>
                <a:latin typeface="Arial"/>
                <a:ea typeface="Arial"/>
              </a:rPr>
              <a:t>ngful </a:t>
            </a:r>
            <a:r>
              <a:rPr lang="en-US" sz="2100" b="0" u="none" strike="noStrike">
                <a:solidFill>
                  <a:schemeClr val="dk1"/>
                </a:solidFill>
                <a:effectLst/>
                <a:uFillTx/>
                <a:latin typeface="Arial"/>
                <a:ea typeface="Arial"/>
              </a:rPr>
              <a:t>life </a:t>
            </a:r>
            <a:r>
              <a:rPr lang="en-US" sz="2100" b="0" u="none" strike="noStrike">
                <a:solidFill>
                  <a:schemeClr val="dk1"/>
                </a:solidFill>
                <a:effectLst/>
                <a:uFillTx/>
                <a:latin typeface="Arial"/>
                <a:ea typeface="Arial"/>
              </a:rPr>
              <a:t>throug</a:t>
            </a:r>
            <a:r>
              <a:rPr lang="en-US" sz="2100" b="0" u="none" strike="noStrike">
                <a:solidFill>
                  <a:schemeClr val="dk1"/>
                </a:solidFill>
                <a:effectLst/>
                <a:uFillTx/>
                <a:latin typeface="Arial"/>
                <a:ea typeface="Arial"/>
              </a:rPr>
              <a:t>h </a:t>
            </a:r>
            <a:r>
              <a:rPr lang="en-US" sz="2100" b="0" u="none" strike="noStrike">
                <a:solidFill>
                  <a:schemeClr val="dk1"/>
                </a:solidFill>
                <a:effectLst/>
                <a:uFillTx/>
                <a:latin typeface="Arial"/>
                <a:ea typeface="Arial"/>
              </a:rPr>
              <a:t>efforts </a:t>
            </a:r>
            <a:r>
              <a:rPr lang="en-US" sz="2100" b="0" u="none" strike="noStrike">
                <a:solidFill>
                  <a:schemeClr val="dk1"/>
                </a:solidFill>
                <a:effectLst/>
                <a:uFillTx/>
                <a:latin typeface="Arial"/>
                <a:ea typeface="Arial"/>
              </a:rPr>
              <a:t>like </a:t>
            </a:r>
            <a:r>
              <a:rPr lang="en-US" sz="2100" b="1" u="none" strike="noStrike">
                <a:solidFill>
                  <a:schemeClr val="dk1"/>
                </a:solidFill>
                <a:effectLst/>
                <a:uFillTx/>
                <a:latin typeface="Arial"/>
                <a:ea typeface="Arial"/>
              </a:rPr>
              <a:t>worke</a:t>
            </a:r>
            <a:r>
              <a:rPr lang="en-US" sz="2100" b="1" u="none" strike="noStrike">
                <a:solidFill>
                  <a:schemeClr val="dk1"/>
                </a:solidFill>
                <a:effectLst/>
                <a:uFillTx/>
                <a:latin typeface="Arial"/>
                <a:ea typeface="Arial"/>
              </a:rPr>
              <a:t>r-</a:t>
            </a:r>
            <a:r>
              <a:rPr lang="en-US" sz="2100" b="1" u="none" strike="noStrike">
                <a:solidFill>
                  <a:schemeClr val="dk1"/>
                </a:solidFill>
                <a:effectLst/>
                <a:uFillTx/>
                <a:latin typeface="Arial"/>
                <a:ea typeface="Arial"/>
              </a:rPr>
              <a:t>owned </a:t>
            </a:r>
            <a:r>
              <a:rPr lang="en-US" sz="2100" b="1" u="none" strike="noStrike">
                <a:solidFill>
                  <a:schemeClr val="dk1"/>
                </a:solidFill>
                <a:effectLst/>
                <a:uFillTx/>
                <a:latin typeface="Arial"/>
                <a:ea typeface="Arial"/>
              </a:rPr>
              <a:t>coope</a:t>
            </a:r>
            <a:r>
              <a:rPr lang="en-US" sz="2100" b="1" u="none" strike="noStrike">
                <a:solidFill>
                  <a:schemeClr val="dk1"/>
                </a:solidFill>
                <a:effectLst/>
                <a:uFillTx/>
                <a:latin typeface="Arial"/>
                <a:ea typeface="Arial"/>
              </a:rPr>
              <a:t>rative</a:t>
            </a:r>
            <a:r>
              <a:rPr lang="en-US" sz="2100" b="1" u="none" strike="noStrike">
                <a:solidFill>
                  <a:schemeClr val="dk1"/>
                </a:solidFill>
                <a:effectLst/>
                <a:uFillTx/>
                <a:latin typeface="Arial"/>
                <a:ea typeface="Arial"/>
              </a:rPr>
              <a:t>s</a:t>
            </a:r>
            <a:r>
              <a:rPr lang="en-US" sz="2100" b="0" u="none" strike="noStrike">
                <a:solidFill>
                  <a:schemeClr val="dk1"/>
                </a:solidFill>
                <a:effectLst/>
                <a:uFillTx/>
                <a:latin typeface="Arial"/>
                <a:ea typeface="Arial"/>
              </a:rPr>
              <a:t>.</a:t>
            </a:r>
            <a:endParaRPr lang="en-US" sz="2100" b="0" u="none" strike="noStrike">
              <a:solidFill>
                <a:srgbClr val="000000"/>
              </a:solidFill>
              <a:effectLst/>
              <a:uFillTx/>
              <a:latin typeface="Arial"/>
            </a:endParaRPr>
          </a:p>
          <a:p>
            <a:pPr marL="457200" indent="-361800">
              <a:lnSpc>
                <a:spcPct val="100000"/>
              </a:lnSpc>
              <a:buClr>
                <a:srgbClr val="000000"/>
              </a:buClr>
              <a:buFont typeface="Arial"/>
              <a:buChar char="●"/>
              <a:tabLst>
                <a:tab algn="l" pos="0"/>
              </a:tabLst>
            </a:pPr>
            <a:r>
              <a:rPr lang="en-US" sz="2100" b="0" u="none" strike="noStrike">
                <a:solidFill>
                  <a:schemeClr val="dk1"/>
                </a:solidFill>
                <a:effectLst/>
                <a:uFillTx/>
                <a:latin typeface="Arial"/>
                <a:ea typeface="Arial"/>
              </a:rPr>
              <a:t>Our </a:t>
            </a:r>
            <a:r>
              <a:rPr lang="en-US" sz="2100" b="0" u="none" strike="noStrike">
                <a:solidFill>
                  <a:schemeClr val="dk1"/>
                </a:solidFill>
                <a:effectLst/>
                <a:uFillTx/>
                <a:latin typeface="Arial"/>
                <a:ea typeface="Arial"/>
              </a:rPr>
              <a:t>crimin</a:t>
            </a:r>
            <a:r>
              <a:rPr lang="en-US" sz="2100" b="0" u="none" strike="noStrike">
                <a:solidFill>
                  <a:schemeClr val="dk1"/>
                </a:solidFill>
                <a:effectLst/>
                <a:uFillTx/>
                <a:latin typeface="Arial"/>
                <a:ea typeface="Arial"/>
              </a:rPr>
              <a:t>al </a:t>
            </a:r>
            <a:r>
              <a:rPr lang="en-US" sz="2100" b="0" u="none" strike="noStrike">
                <a:solidFill>
                  <a:schemeClr val="dk1"/>
                </a:solidFill>
                <a:effectLst/>
                <a:uFillTx/>
                <a:latin typeface="Arial"/>
                <a:ea typeface="Arial"/>
              </a:rPr>
              <a:t>justice </a:t>
            </a:r>
            <a:r>
              <a:rPr lang="en-US" sz="2100" b="0" u="none" strike="noStrike">
                <a:solidFill>
                  <a:schemeClr val="dk1"/>
                </a:solidFill>
                <a:effectLst/>
                <a:uFillTx/>
                <a:latin typeface="Arial"/>
                <a:ea typeface="Arial"/>
              </a:rPr>
              <a:t>system </a:t>
            </a:r>
            <a:r>
              <a:rPr lang="en-US" sz="2100" b="0" u="none" strike="noStrike">
                <a:solidFill>
                  <a:schemeClr val="dk1"/>
                </a:solidFill>
                <a:effectLst/>
                <a:uFillTx/>
                <a:latin typeface="Arial"/>
                <a:ea typeface="Arial"/>
              </a:rPr>
              <a:t>has </a:t>
            </a:r>
            <a:r>
              <a:rPr lang="en-US" sz="2100" b="0" u="none" strike="noStrike">
                <a:solidFill>
                  <a:schemeClr val="dk1"/>
                </a:solidFill>
                <a:effectLst/>
                <a:uFillTx/>
                <a:latin typeface="Arial"/>
                <a:ea typeface="Arial"/>
              </a:rPr>
              <a:t>chang</a:t>
            </a:r>
            <a:r>
              <a:rPr lang="en-US" sz="2100" b="0" u="none" strike="noStrike">
                <a:solidFill>
                  <a:schemeClr val="dk1"/>
                </a:solidFill>
                <a:effectLst/>
                <a:uFillTx/>
                <a:latin typeface="Arial"/>
                <a:ea typeface="Arial"/>
              </a:rPr>
              <a:t>ed to a </a:t>
            </a:r>
            <a:r>
              <a:rPr lang="en-US" sz="2100" b="0" u="none" strike="noStrike">
                <a:solidFill>
                  <a:schemeClr val="dk1"/>
                </a:solidFill>
                <a:effectLst/>
                <a:uFillTx/>
                <a:latin typeface="Arial"/>
                <a:ea typeface="Arial"/>
              </a:rPr>
              <a:t>system </a:t>
            </a:r>
            <a:r>
              <a:rPr lang="en-US" sz="2100" b="0" u="none" strike="noStrike">
                <a:solidFill>
                  <a:schemeClr val="dk1"/>
                </a:solidFill>
                <a:effectLst/>
                <a:uFillTx/>
                <a:latin typeface="Arial"/>
                <a:ea typeface="Arial"/>
              </a:rPr>
              <a:t>of </a:t>
            </a:r>
            <a:r>
              <a:rPr lang="en-US" sz="2100" b="1" u="none" strike="noStrike">
                <a:solidFill>
                  <a:schemeClr val="dk1"/>
                </a:solidFill>
                <a:effectLst/>
                <a:uFillTx/>
                <a:latin typeface="Arial"/>
                <a:ea typeface="Arial"/>
              </a:rPr>
              <a:t>restor</a:t>
            </a:r>
            <a:r>
              <a:rPr lang="en-US" sz="2100" b="1" u="none" strike="noStrike">
                <a:solidFill>
                  <a:schemeClr val="dk1"/>
                </a:solidFill>
                <a:effectLst/>
                <a:uFillTx/>
                <a:latin typeface="Arial"/>
                <a:ea typeface="Arial"/>
              </a:rPr>
              <a:t>ative </a:t>
            </a:r>
            <a:r>
              <a:rPr lang="en-US" sz="2100" b="1" u="none" strike="noStrike">
                <a:solidFill>
                  <a:schemeClr val="dk1"/>
                </a:solidFill>
                <a:effectLst/>
                <a:uFillTx/>
                <a:latin typeface="Arial"/>
                <a:ea typeface="Arial"/>
              </a:rPr>
              <a:t>justice</a:t>
            </a:r>
            <a:r>
              <a:rPr lang="en-US" sz="2100" b="0" u="none" strike="noStrike">
                <a:solidFill>
                  <a:schemeClr val="dk1"/>
                </a:solidFill>
                <a:effectLst/>
                <a:uFillTx/>
                <a:latin typeface="Arial"/>
                <a:ea typeface="Arial"/>
              </a:rPr>
              <a:t>. </a:t>
            </a:r>
            <a:r>
              <a:rPr lang="en-US" sz="2100" b="0" u="none" strike="noStrike">
                <a:solidFill>
                  <a:schemeClr val="dk1"/>
                </a:solidFill>
                <a:effectLst/>
                <a:uFillTx/>
                <a:latin typeface="Arial"/>
                <a:ea typeface="Arial"/>
              </a:rPr>
              <a:t>Providi</a:t>
            </a:r>
            <a:r>
              <a:rPr lang="en-US" sz="2100" b="0" u="none" strike="noStrike">
                <a:solidFill>
                  <a:schemeClr val="dk1"/>
                </a:solidFill>
                <a:effectLst/>
                <a:uFillTx/>
                <a:latin typeface="Arial"/>
                <a:ea typeface="Arial"/>
              </a:rPr>
              <a:t>ng </a:t>
            </a:r>
            <a:r>
              <a:rPr lang="en-US" sz="2100" b="0" u="none" strike="noStrike">
                <a:solidFill>
                  <a:schemeClr val="dk1"/>
                </a:solidFill>
                <a:effectLst/>
                <a:uFillTx/>
                <a:latin typeface="Arial"/>
                <a:ea typeface="Arial"/>
              </a:rPr>
              <a:t>adequ</a:t>
            </a:r>
            <a:r>
              <a:rPr lang="en-US" sz="2100" b="0" u="none" strike="noStrike">
                <a:solidFill>
                  <a:schemeClr val="dk1"/>
                </a:solidFill>
                <a:effectLst/>
                <a:uFillTx/>
                <a:latin typeface="Arial"/>
                <a:ea typeface="Arial"/>
              </a:rPr>
              <a:t>ate </a:t>
            </a:r>
            <a:r>
              <a:rPr lang="en-US" sz="2100" b="0" u="none" strike="noStrike">
                <a:solidFill>
                  <a:schemeClr val="dk1"/>
                </a:solidFill>
                <a:effectLst/>
                <a:uFillTx/>
                <a:latin typeface="Arial"/>
                <a:ea typeface="Arial"/>
              </a:rPr>
              <a:t>social </a:t>
            </a:r>
            <a:r>
              <a:rPr lang="en-US" sz="2100" b="0" u="none" strike="noStrike">
                <a:solidFill>
                  <a:schemeClr val="dk1"/>
                </a:solidFill>
                <a:effectLst/>
                <a:uFillTx/>
                <a:latin typeface="Arial"/>
                <a:ea typeface="Arial"/>
              </a:rPr>
              <a:t>service</a:t>
            </a:r>
            <a:r>
              <a:rPr lang="en-US" sz="2100" b="0" u="none" strike="noStrike">
                <a:solidFill>
                  <a:schemeClr val="dk1"/>
                </a:solidFill>
                <a:effectLst/>
                <a:uFillTx/>
                <a:latin typeface="Arial"/>
                <a:ea typeface="Arial"/>
              </a:rPr>
              <a:t>s has </a:t>
            </a:r>
            <a:r>
              <a:rPr lang="en-US" sz="2100" b="0" u="none" strike="noStrike">
                <a:solidFill>
                  <a:schemeClr val="dk1"/>
                </a:solidFill>
                <a:effectLst/>
                <a:uFillTx/>
                <a:latin typeface="Arial"/>
                <a:ea typeface="Arial"/>
              </a:rPr>
              <a:t>helped </a:t>
            </a:r>
            <a:r>
              <a:rPr lang="en-US" sz="2100" b="0" u="none" strike="noStrike">
                <a:solidFill>
                  <a:schemeClr val="dk1"/>
                </a:solidFill>
                <a:effectLst/>
                <a:uFillTx/>
                <a:latin typeface="Arial"/>
                <a:ea typeface="Arial"/>
              </a:rPr>
              <a:t>to </a:t>
            </a:r>
            <a:r>
              <a:rPr lang="en-US" sz="2100" b="0" u="none" strike="noStrike">
                <a:solidFill>
                  <a:schemeClr val="dk1"/>
                </a:solidFill>
                <a:effectLst/>
                <a:uFillTx/>
                <a:latin typeface="Arial"/>
                <a:ea typeface="Arial"/>
              </a:rPr>
              <a:t>reduce </a:t>
            </a:r>
            <a:r>
              <a:rPr lang="en-US" sz="2100" b="0" u="none" strike="noStrike">
                <a:solidFill>
                  <a:schemeClr val="dk1"/>
                </a:solidFill>
                <a:effectLst/>
                <a:uFillTx/>
                <a:latin typeface="Arial"/>
                <a:ea typeface="Arial"/>
              </a:rPr>
              <a:t>crime. </a:t>
            </a:r>
            <a:r>
              <a:rPr lang="en-US" sz="2100" b="0" u="none" strike="noStrike">
                <a:solidFill>
                  <a:schemeClr val="dk1"/>
                </a:solidFill>
                <a:effectLst/>
                <a:uFillTx/>
                <a:latin typeface="Arial"/>
                <a:ea typeface="Arial"/>
              </a:rPr>
              <a:t>Citizen</a:t>
            </a:r>
            <a:r>
              <a:rPr lang="en-US" sz="2100" b="0" u="none" strike="noStrike">
                <a:solidFill>
                  <a:schemeClr val="dk1"/>
                </a:solidFill>
                <a:effectLst/>
                <a:uFillTx/>
                <a:latin typeface="Arial"/>
                <a:ea typeface="Arial"/>
              </a:rPr>
              <a:t>s </a:t>
            </a:r>
            <a:r>
              <a:rPr lang="en-US" sz="2100" b="0" u="none" strike="noStrike">
                <a:solidFill>
                  <a:schemeClr val="dk1"/>
                </a:solidFill>
                <a:effectLst/>
                <a:uFillTx/>
                <a:latin typeface="Arial"/>
                <a:ea typeface="Arial"/>
              </a:rPr>
              <a:t>accuse</a:t>
            </a:r>
            <a:r>
              <a:rPr lang="en-US" sz="2100" b="0" u="none" strike="noStrike">
                <a:solidFill>
                  <a:schemeClr val="dk1"/>
                </a:solidFill>
                <a:effectLst/>
                <a:uFillTx/>
                <a:latin typeface="Arial"/>
                <a:ea typeface="Arial"/>
              </a:rPr>
              <a:t>d of </a:t>
            </a:r>
            <a:r>
              <a:rPr lang="en-US" sz="2100" b="0" u="none" strike="noStrike">
                <a:solidFill>
                  <a:schemeClr val="dk1"/>
                </a:solidFill>
                <a:effectLst/>
                <a:uFillTx/>
                <a:latin typeface="Arial"/>
                <a:ea typeface="Arial"/>
              </a:rPr>
              <a:t>crimes </a:t>
            </a:r>
            <a:r>
              <a:rPr lang="en-US" sz="2100" b="0" u="none" strike="noStrike">
                <a:solidFill>
                  <a:schemeClr val="dk1"/>
                </a:solidFill>
                <a:effectLst/>
                <a:uFillTx/>
                <a:latin typeface="Arial"/>
                <a:ea typeface="Arial"/>
              </a:rPr>
              <a:t>have </a:t>
            </a:r>
            <a:r>
              <a:rPr lang="en-US" sz="2100" b="0" u="none" strike="noStrike">
                <a:solidFill>
                  <a:schemeClr val="dk1"/>
                </a:solidFill>
                <a:effectLst/>
                <a:uFillTx/>
                <a:latin typeface="Arial"/>
                <a:ea typeface="Arial"/>
              </a:rPr>
              <a:t>access </a:t>
            </a:r>
            <a:r>
              <a:rPr lang="en-US" sz="2100" b="0" u="none" strike="noStrike">
                <a:solidFill>
                  <a:schemeClr val="dk1"/>
                </a:solidFill>
                <a:effectLst/>
                <a:uFillTx/>
                <a:latin typeface="Arial"/>
                <a:ea typeface="Arial"/>
              </a:rPr>
              <a:t>to high </a:t>
            </a:r>
            <a:r>
              <a:rPr lang="en-US" sz="2100" b="0" u="none" strike="noStrike">
                <a:solidFill>
                  <a:schemeClr val="dk1"/>
                </a:solidFill>
                <a:effectLst/>
                <a:uFillTx/>
                <a:latin typeface="Arial"/>
                <a:ea typeface="Arial"/>
              </a:rPr>
              <a:t>quality </a:t>
            </a:r>
            <a:r>
              <a:rPr lang="en-US" sz="2100" b="0" u="none" strike="noStrike">
                <a:solidFill>
                  <a:schemeClr val="dk1"/>
                </a:solidFill>
                <a:effectLst/>
                <a:uFillTx/>
                <a:latin typeface="Arial"/>
                <a:ea typeface="Arial"/>
              </a:rPr>
              <a:t>legal </a:t>
            </a:r>
            <a:r>
              <a:rPr lang="en-US" sz="2100" b="0" u="none" strike="noStrike">
                <a:solidFill>
                  <a:schemeClr val="dk1"/>
                </a:solidFill>
                <a:effectLst/>
                <a:uFillTx/>
                <a:latin typeface="Arial"/>
                <a:ea typeface="Arial"/>
              </a:rPr>
              <a:t>assista</a:t>
            </a:r>
            <a:r>
              <a:rPr lang="en-US" sz="2100" b="0" u="none" strike="noStrike">
                <a:solidFill>
                  <a:schemeClr val="dk1"/>
                </a:solidFill>
                <a:effectLst/>
                <a:uFillTx/>
                <a:latin typeface="Arial"/>
                <a:ea typeface="Arial"/>
              </a:rPr>
              <a:t>nce </a:t>
            </a:r>
            <a:r>
              <a:rPr lang="en-US" sz="2100" b="0" u="none" strike="noStrike">
                <a:solidFill>
                  <a:schemeClr val="dk1"/>
                </a:solidFill>
                <a:effectLst/>
                <a:uFillTx/>
                <a:latin typeface="Arial"/>
                <a:ea typeface="Arial"/>
              </a:rPr>
              <a:t>regardl</a:t>
            </a:r>
            <a:r>
              <a:rPr lang="en-US" sz="2100" b="0" u="none" strike="noStrike">
                <a:solidFill>
                  <a:schemeClr val="dk1"/>
                </a:solidFill>
                <a:effectLst/>
                <a:uFillTx/>
                <a:latin typeface="Arial"/>
                <a:ea typeface="Arial"/>
              </a:rPr>
              <a:t>ess of </a:t>
            </a:r>
            <a:r>
              <a:rPr lang="en-US" sz="2100" b="0" u="none" strike="noStrike">
                <a:solidFill>
                  <a:schemeClr val="dk1"/>
                </a:solidFill>
                <a:effectLst/>
                <a:uFillTx/>
                <a:latin typeface="Arial"/>
                <a:ea typeface="Arial"/>
              </a:rPr>
              <a:t>their </a:t>
            </a:r>
            <a:r>
              <a:rPr lang="en-US" sz="2100" b="0" u="none" strike="noStrike">
                <a:solidFill>
                  <a:schemeClr val="dk1"/>
                </a:solidFill>
                <a:effectLst/>
                <a:uFillTx/>
                <a:latin typeface="Arial"/>
                <a:ea typeface="Arial"/>
              </a:rPr>
              <a:t>econo</a:t>
            </a:r>
            <a:r>
              <a:rPr lang="en-US" sz="2100" b="0" u="none" strike="noStrike">
                <a:solidFill>
                  <a:schemeClr val="dk1"/>
                </a:solidFill>
                <a:effectLst/>
                <a:uFillTx/>
                <a:latin typeface="Arial"/>
                <a:ea typeface="Arial"/>
              </a:rPr>
              <a:t>mic </a:t>
            </a:r>
            <a:r>
              <a:rPr lang="en-US" sz="2100" b="0" u="none" strike="noStrike">
                <a:solidFill>
                  <a:schemeClr val="dk1"/>
                </a:solidFill>
                <a:effectLst/>
                <a:uFillTx/>
                <a:latin typeface="Arial"/>
                <a:ea typeface="Arial"/>
              </a:rPr>
              <a:t>status. </a:t>
            </a:r>
            <a:r>
              <a:rPr lang="en-US" sz="2100" b="0" u="none" strike="noStrike">
                <a:solidFill>
                  <a:schemeClr val="dk1"/>
                </a:solidFill>
                <a:effectLst/>
                <a:uFillTx/>
                <a:latin typeface="Arial"/>
                <a:ea typeface="Arial"/>
              </a:rPr>
              <a:t>The </a:t>
            </a:r>
            <a:r>
              <a:rPr lang="en-US" sz="2100" b="1" u="none" strike="noStrike">
                <a:solidFill>
                  <a:schemeClr val="dk1"/>
                </a:solidFill>
                <a:effectLst/>
                <a:uFillTx/>
                <a:latin typeface="Arial"/>
                <a:ea typeface="Arial"/>
              </a:rPr>
              <a:t>death </a:t>
            </a:r>
            <a:r>
              <a:rPr lang="en-US" sz="2100" b="1" u="none" strike="noStrike">
                <a:solidFill>
                  <a:schemeClr val="dk1"/>
                </a:solidFill>
                <a:effectLst/>
                <a:uFillTx/>
                <a:latin typeface="Arial"/>
                <a:ea typeface="Arial"/>
              </a:rPr>
              <a:t>penalt</a:t>
            </a:r>
            <a:r>
              <a:rPr lang="en-US" sz="2100" b="1" u="none" strike="noStrike">
                <a:solidFill>
                  <a:schemeClr val="dk1"/>
                </a:solidFill>
                <a:effectLst/>
                <a:uFillTx/>
                <a:latin typeface="Arial"/>
                <a:ea typeface="Arial"/>
              </a:rPr>
              <a:t>y</a:t>
            </a:r>
            <a:r>
              <a:rPr lang="en-US" sz="2100" b="0" u="none" strike="noStrike">
                <a:solidFill>
                  <a:schemeClr val="dk1"/>
                </a:solidFill>
                <a:effectLst/>
                <a:uFillTx/>
                <a:latin typeface="Arial"/>
                <a:ea typeface="Arial"/>
              </a:rPr>
              <a:t> has </a:t>
            </a:r>
            <a:r>
              <a:rPr lang="en-US" sz="2100" b="0" u="none" strike="noStrike">
                <a:solidFill>
                  <a:schemeClr val="dk1"/>
                </a:solidFill>
                <a:effectLst/>
                <a:uFillTx/>
                <a:latin typeface="Arial"/>
                <a:ea typeface="Arial"/>
              </a:rPr>
              <a:t>been </a:t>
            </a:r>
            <a:r>
              <a:rPr lang="en-US" sz="2100" b="0" u="none" strike="noStrike">
                <a:solidFill>
                  <a:schemeClr val="dk1"/>
                </a:solidFill>
                <a:effectLst/>
                <a:uFillTx/>
                <a:latin typeface="Arial"/>
                <a:ea typeface="Arial"/>
              </a:rPr>
              <a:t>abolish</a:t>
            </a:r>
            <a:r>
              <a:rPr lang="en-US" sz="2100" b="0" u="none" strike="noStrike">
                <a:solidFill>
                  <a:schemeClr val="dk1"/>
                </a:solidFill>
                <a:effectLst/>
                <a:uFillTx/>
                <a:latin typeface="Arial"/>
                <a:ea typeface="Arial"/>
              </a:rPr>
              <a:t>ed. All </a:t>
            </a:r>
            <a:r>
              <a:rPr lang="en-US" sz="2100" b="0" u="none" strike="noStrike">
                <a:solidFill>
                  <a:schemeClr val="dk1"/>
                </a:solidFill>
                <a:effectLst/>
                <a:uFillTx/>
                <a:latin typeface="Arial"/>
                <a:ea typeface="Arial"/>
              </a:rPr>
              <a:t>remain</a:t>
            </a:r>
            <a:r>
              <a:rPr lang="en-US" sz="2100" b="0" u="none" strike="noStrike">
                <a:solidFill>
                  <a:schemeClr val="dk1"/>
                </a:solidFill>
                <a:effectLst/>
                <a:uFillTx/>
                <a:latin typeface="Arial"/>
                <a:ea typeface="Arial"/>
              </a:rPr>
              <a:t>ing </a:t>
            </a:r>
            <a:r>
              <a:rPr lang="en-US" sz="2100" b="0" u="none" strike="noStrike">
                <a:solidFill>
                  <a:schemeClr val="dk1"/>
                </a:solidFill>
                <a:effectLst/>
                <a:uFillTx/>
                <a:latin typeface="Arial"/>
                <a:ea typeface="Arial"/>
              </a:rPr>
              <a:t>justice </a:t>
            </a:r>
            <a:r>
              <a:rPr lang="en-US" sz="2100" b="0" u="none" strike="noStrike">
                <a:solidFill>
                  <a:schemeClr val="dk1"/>
                </a:solidFill>
                <a:effectLst/>
                <a:uFillTx/>
                <a:latin typeface="Arial"/>
                <a:ea typeface="Arial"/>
              </a:rPr>
              <a:t>instituti</a:t>
            </a:r>
            <a:r>
              <a:rPr lang="en-US" sz="2100" b="0" u="none" strike="noStrike">
                <a:solidFill>
                  <a:schemeClr val="dk1"/>
                </a:solidFill>
                <a:effectLst/>
                <a:uFillTx/>
                <a:latin typeface="Arial"/>
                <a:ea typeface="Arial"/>
              </a:rPr>
              <a:t>ons </a:t>
            </a:r>
            <a:r>
              <a:rPr lang="en-US" sz="2100" b="0" u="none" strike="noStrike">
                <a:solidFill>
                  <a:schemeClr val="dk1"/>
                </a:solidFill>
                <a:effectLst/>
                <a:uFillTx/>
                <a:latin typeface="Arial"/>
                <a:ea typeface="Arial"/>
              </a:rPr>
              <a:t>now </a:t>
            </a:r>
            <a:r>
              <a:rPr lang="en-US" sz="2100" b="0" u="none" strike="noStrike">
                <a:solidFill>
                  <a:schemeClr val="dk1"/>
                </a:solidFill>
                <a:effectLst/>
                <a:uFillTx/>
                <a:latin typeface="Arial"/>
                <a:ea typeface="Arial"/>
              </a:rPr>
              <a:t>require </a:t>
            </a:r>
            <a:r>
              <a:rPr lang="en-US" sz="2100" b="0" u="none" strike="noStrike">
                <a:solidFill>
                  <a:schemeClr val="dk1"/>
                </a:solidFill>
                <a:effectLst/>
                <a:uFillTx/>
                <a:latin typeface="Arial"/>
                <a:ea typeface="Arial"/>
              </a:rPr>
              <a:t>educat</a:t>
            </a:r>
            <a:r>
              <a:rPr lang="en-US" sz="2100" b="0" u="none" strike="noStrike">
                <a:solidFill>
                  <a:schemeClr val="dk1"/>
                </a:solidFill>
                <a:effectLst/>
                <a:uFillTx/>
                <a:latin typeface="Arial"/>
                <a:ea typeface="Arial"/>
              </a:rPr>
              <a:t>ion on </a:t>
            </a:r>
            <a:r>
              <a:rPr lang="en-US" sz="2100" b="1" u="none" strike="noStrike">
                <a:solidFill>
                  <a:schemeClr val="dk1"/>
                </a:solidFill>
                <a:effectLst/>
                <a:uFillTx/>
                <a:latin typeface="Arial"/>
                <a:ea typeface="Arial"/>
              </a:rPr>
              <a:t>nonvi</a:t>
            </a:r>
            <a:r>
              <a:rPr lang="en-US" sz="2100" b="1" u="none" strike="noStrike">
                <a:solidFill>
                  <a:schemeClr val="dk1"/>
                </a:solidFill>
                <a:effectLst/>
                <a:uFillTx/>
                <a:latin typeface="Arial"/>
                <a:ea typeface="Arial"/>
              </a:rPr>
              <a:t>olent </a:t>
            </a:r>
            <a:r>
              <a:rPr lang="en-US" sz="2100" b="1" u="none" strike="noStrike">
                <a:solidFill>
                  <a:schemeClr val="dk1"/>
                </a:solidFill>
                <a:effectLst/>
                <a:uFillTx/>
                <a:latin typeface="Arial"/>
                <a:ea typeface="Arial"/>
              </a:rPr>
              <a:t>confli</a:t>
            </a:r>
            <a:r>
              <a:rPr lang="en-US" sz="2100" b="1" u="none" strike="noStrike">
                <a:solidFill>
                  <a:schemeClr val="dk1"/>
                </a:solidFill>
                <a:effectLst/>
                <a:uFillTx/>
                <a:latin typeface="Arial"/>
                <a:ea typeface="Arial"/>
              </a:rPr>
              <a:t>ct </a:t>
            </a:r>
            <a:r>
              <a:rPr lang="en-US" sz="2100" b="1" u="none" strike="noStrike">
                <a:solidFill>
                  <a:schemeClr val="dk1"/>
                </a:solidFill>
                <a:effectLst/>
                <a:uFillTx/>
                <a:latin typeface="Arial"/>
                <a:ea typeface="Arial"/>
              </a:rPr>
              <a:t>resolu</a:t>
            </a:r>
            <a:r>
              <a:rPr lang="en-US" sz="2100" b="1" u="none" strike="noStrike">
                <a:solidFill>
                  <a:schemeClr val="dk1"/>
                </a:solidFill>
                <a:effectLst/>
                <a:uFillTx/>
                <a:latin typeface="Arial"/>
                <a:ea typeface="Arial"/>
              </a:rPr>
              <a:t>tion</a:t>
            </a:r>
            <a:r>
              <a:rPr lang="en-US" sz="2100" b="0" u="none" strike="noStrike">
                <a:solidFill>
                  <a:schemeClr val="dk1"/>
                </a:solidFill>
                <a:effectLst/>
                <a:uFillTx/>
                <a:latin typeface="Arial"/>
                <a:ea typeface="Arial"/>
              </a:rPr>
              <a:t> </a:t>
            </a:r>
            <a:r>
              <a:rPr lang="en-US" sz="2100" b="0" u="none" strike="noStrike">
                <a:solidFill>
                  <a:schemeClr val="dk1"/>
                </a:solidFill>
                <a:effectLst/>
                <a:uFillTx/>
                <a:latin typeface="Arial"/>
                <a:ea typeface="Arial"/>
              </a:rPr>
              <a:t>skills </a:t>
            </a:r>
            <a:r>
              <a:rPr lang="en-US" sz="2100" b="0" u="none" strike="noStrike">
                <a:solidFill>
                  <a:schemeClr val="dk1"/>
                </a:solidFill>
                <a:effectLst/>
                <a:uFillTx/>
                <a:latin typeface="Arial"/>
                <a:ea typeface="Arial"/>
              </a:rPr>
              <a:t>for law </a:t>
            </a:r>
            <a:r>
              <a:rPr lang="en-US" sz="2100" b="0" u="none" strike="noStrike">
                <a:solidFill>
                  <a:schemeClr val="dk1"/>
                </a:solidFill>
                <a:effectLst/>
                <a:uFillTx/>
                <a:latin typeface="Arial"/>
                <a:ea typeface="Arial"/>
              </a:rPr>
              <a:t>enforc</a:t>
            </a:r>
            <a:r>
              <a:rPr lang="en-US" sz="2100" b="0" u="none" strike="noStrike">
                <a:solidFill>
                  <a:schemeClr val="dk1"/>
                </a:solidFill>
                <a:effectLst/>
                <a:uFillTx/>
                <a:latin typeface="Arial"/>
                <a:ea typeface="Arial"/>
              </a:rPr>
              <a:t>ement, </a:t>
            </a:r>
            <a:r>
              <a:rPr lang="en-US" sz="2100" b="0" u="none" strike="noStrike">
                <a:solidFill>
                  <a:schemeClr val="dk1"/>
                </a:solidFill>
                <a:effectLst/>
                <a:uFillTx/>
                <a:latin typeface="Arial"/>
                <a:ea typeface="Arial"/>
              </a:rPr>
              <a:t>prison </a:t>
            </a:r>
            <a:r>
              <a:rPr lang="en-US" sz="2100" b="0" u="none" strike="noStrike">
                <a:solidFill>
                  <a:schemeClr val="dk1"/>
                </a:solidFill>
                <a:effectLst/>
                <a:uFillTx/>
                <a:latin typeface="Arial"/>
                <a:ea typeface="Arial"/>
              </a:rPr>
              <a:t>guards </a:t>
            </a:r>
            <a:r>
              <a:rPr lang="en-US" sz="2100" b="0" u="none" strike="noStrike">
                <a:solidFill>
                  <a:schemeClr val="dk1"/>
                </a:solidFill>
                <a:effectLst/>
                <a:uFillTx/>
                <a:latin typeface="Arial"/>
                <a:ea typeface="Arial"/>
              </a:rPr>
              <a:t>and </a:t>
            </a:r>
            <a:r>
              <a:rPr lang="en-US" sz="2100" b="0" u="none" strike="noStrike">
                <a:solidFill>
                  <a:schemeClr val="dk1"/>
                </a:solidFill>
                <a:effectLst/>
                <a:uFillTx/>
                <a:latin typeface="Arial"/>
                <a:ea typeface="Arial"/>
              </a:rPr>
              <a:t>inmate</a:t>
            </a:r>
            <a:r>
              <a:rPr lang="en-US" sz="2100" b="0" u="none" strike="noStrike">
                <a:solidFill>
                  <a:schemeClr val="dk1"/>
                </a:solidFill>
                <a:effectLst/>
                <a:uFillTx/>
                <a:latin typeface="Arial"/>
                <a:ea typeface="Arial"/>
              </a:rPr>
              <a:t>s, and </a:t>
            </a:r>
            <a:r>
              <a:rPr lang="en-US" sz="2100" b="0" u="none" strike="noStrike">
                <a:solidFill>
                  <a:schemeClr val="dk1"/>
                </a:solidFill>
                <a:effectLst/>
                <a:uFillTx/>
                <a:latin typeface="Arial"/>
                <a:ea typeface="Arial"/>
              </a:rPr>
              <a:t>compr</a:t>
            </a:r>
            <a:r>
              <a:rPr lang="en-US" sz="2100" b="0" u="none" strike="noStrike">
                <a:solidFill>
                  <a:schemeClr val="dk1"/>
                </a:solidFill>
                <a:effectLst/>
                <a:uFillTx/>
                <a:latin typeface="Arial"/>
                <a:ea typeface="Arial"/>
              </a:rPr>
              <a:t>ehensi</a:t>
            </a:r>
            <a:r>
              <a:rPr lang="en-US" sz="2100" b="0" u="none" strike="noStrike">
                <a:solidFill>
                  <a:schemeClr val="dk1"/>
                </a:solidFill>
                <a:effectLst/>
                <a:uFillTx/>
                <a:latin typeface="Arial"/>
                <a:ea typeface="Arial"/>
              </a:rPr>
              <a:t>ve </a:t>
            </a:r>
            <a:r>
              <a:rPr lang="en-US" sz="2100" b="0" u="none" strike="noStrike">
                <a:solidFill>
                  <a:schemeClr val="dk1"/>
                </a:solidFill>
                <a:effectLst/>
                <a:uFillTx/>
                <a:latin typeface="Arial"/>
                <a:ea typeface="Arial"/>
              </a:rPr>
              <a:t>rehabil</a:t>
            </a:r>
            <a:r>
              <a:rPr lang="en-US" sz="2100" b="0" u="none" strike="noStrike">
                <a:solidFill>
                  <a:schemeClr val="dk1"/>
                </a:solidFill>
                <a:effectLst/>
                <a:uFillTx/>
                <a:latin typeface="Arial"/>
                <a:ea typeface="Arial"/>
              </a:rPr>
              <a:t>itation </a:t>
            </a:r>
            <a:r>
              <a:rPr lang="en-US" sz="2100" b="0" u="none" strike="noStrike">
                <a:solidFill>
                  <a:schemeClr val="dk1"/>
                </a:solidFill>
                <a:effectLst/>
                <a:uFillTx/>
                <a:latin typeface="Arial"/>
                <a:ea typeface="Arial"/>
              </a:rPr>
              <a:t>and </a:t>
            </a:r>
            <a:r>
              <a:rPr lang="en-US" sz="2100" b="0" u="none" strike="noStrike">
                <a:solidFill>
                  <a:schemeClr val="dk1"/>
                </a:solidFill>
                <a:effectLst/>
                <a:uFillTx/>
                <a:latin typeface="Arial"/>
                <a:ea typeface="Arial"/>
              </a:rPr>
              <a:t>reinteg</a:t>
            </a:r>
            <a:r>
              <a:rPr lang="en-US" sz="2100" b="0" u="none" strike="noStrike">
                <a:solidFill>
                  <a:schemeClr val="dk1"/>
                </a:solidFill>
                <a:effectLst/>
                <a:uFillTx/>
                <a:latin typeface="Arial"/>
                <a:ea typeface="Arial"/>
              </a:rPr>
              <a:t>ration </a:t>
            </a:r>
            <a:r>
              <a:rPr lang="en-US" sz="2100" b="0" u="none" strike="noStrike">
                <a:solidFill>
                  <a:schemeClr val="dk1"/>
                </a:solidFill>
                <a:effectLst/>
                <a:uFillTx/>
                <a:latin typeface="Arial"/>
                <a:ea typeface="Arial"/>
              </a:rPr>
              <a:t>trainin</a:t>
            </a:r>
            <a:r>
              <a:rPr lang="en-US" sz="2100" b="0" u="none" strike="noStrike">
                <a:solidFill>
                  <a:schemeClr val="dk1"/>
                </a:solidFill>
                <a:effectLst/>
                <a:uFillTx/>
                <a:latin typeface="Arial"/>
                <a:ea typeface="Arial"/>
              </a:rPr>
              <a:t>g.</a:t>
            </a:r>
            <a:endParaRPr lang="en-US" sz="21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Google Shape;241;p50"/>
          <p:cNvSpPr/>
          <p:nvPr/>
        </p:nvSpPr>
        <p:spPr>
          <a:xfrm>
            <a:off x="317880" y="275760"/>
            <a:ext cx="9483120" cy="493632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600" b="1" u="none" strike="noStrike">
                <a:solidFill>
                  <a:schemeClr val="dk1"/>
                </a:solidFill>
                <a:effectLst/>
                <a:uFillTx/>
                <a:latin typeface="Arial"/>
                <a:ea typeface="Arial"/>
              </a:rPr>
              <a:t>Vision for Houston - Environment</a:t>
            </a:r>
            <a:r>
              <a:rPr lang="en-US" sz="3000" b="1" u="none" strike="noStrike">
                <a:solidFill>
                  <a:schemeClr val="dk1"/>
                </a:solidFill>
                <a:effectLst/>
                <a:uFillTx/>
                <a:latin typeface="Arial"/>
                <a:ea typeface="Arial"/>
              </a:rPr>
              <a:t> - part 1</a:t>
            </a:r>
            <a:endParaRPr lang="en-US" sz="3000" b="0" u="none" strike="noStrike">
              <a:solidFill>
                <a:srgbClr val="000000"/>
              </a:solidFill>
              <a:effectLst/>
              <a:uFillTx/>
              <a:latin typeface="Arial"/>
            </a:endParaRPr>
          </a:p>
          <a:p>
            <a:pPr marL="457200" indent="-349200">
              <a:lnSpc>
                <a:spcPct val="100000"/>
              </a:lnSpc>
              <a:spcBef>
                <a:spcPts val="1199"/>
              </a:spcBef>
              <a:buClr>
                <a:srgbClr val="000000"/>
              </a:buClr>
              <a:buFont typeface="Arial"/>
              <a:buChar char="●"/>
              <a:tabLst>
                <a:tab algn="l" pos="0"/>
              </a:tabLst>
            </a:pPr>
            <a:r>
              <a:rPr lang="en-US" sz="1900" b="1" u="none" strike="noStrike">
                <a:solidFill>
                  <a:schemeClr val="dk1"/>
                </a:solidFill>
                <a:effectLst/>
                <a:uFillTx/>
                <a:latin typeface="Arial"/>
                <a:ea typeface="Arial"/>
              </a:rPr>
              <a:t>Heightened understanding of our interdependence with our natural environment</a:t>
            </a:r>
            <a:r>
              <a:rPr lang="en-US" sz="1900" b="0" u="none" strike="noStrike">
                <a:solidFill>
                  <a:schemeClr val="dk1"/>
                </a:solidFill>
                <a:effectLst/>
                <a:uFillTx/>
                <a:latin typeface="Arial"/>
                <a:ea typeface="Arial"/>
              </a:rPr>
              <a:t>: We understand our </a:t>
            </a:r>
            <a:r>
              <a:rPr lang="en-US" sz="1900" b="1" u="none" strike="noStrike">
                <a:solidFill>
                  <a:schemeClr val="dk1"/>
                </a:solidFill>
                <a:effectLst/>
                <a:uFillTx/>
                <a:latin typeface="Arial"/>
                <a:ea typeface="Arial"/>
              </a:rPr>
              <a:t>joint responsibility to preserve and restore our environment</a:t>
            </a:r>
            <a:r>
              <a:rPr lang="en-US" sz="1900" b="0" u="none" strike="noStrike">
                <a:solidFill>
                  <a:schemeClr val="dk1"/>
                </a:solidFill>
                <a:effectLst/>
                <a:uFillTx/>
                <a:latin typeface="Arial"/>
                <a:ea typeface="Arial"/>
              </a:rPr>
              <a:t>; maximizing short term interests should rarely be as important as </a:t>
            </a:r>
            <a:r>
              <a:rPr lang="en-US" sz="1900" b="1" u="none" strike="noStrike">
                <a:solidFill>
                  <a:schemeClr val="dk1"/>
                </a:solidFill>
                <a:effectLst/>
                <a:uFillTx/>
                <a:latin typeface="Arial"/>
                <a:ea typeface="Arial"/>
              </a:rPr>
              <a:t>maintaining a healthy planet for those of the future</a:t>
            </a:r>
            <a:r>
              <a:rPr lang="en-US" sz="1900" b="0" u="none" strike="noStrike">
                <a:solidFill>
                  <a:schemeClr val="dk1"/>
                </a:solidFill>
                <a:effectLst/>
                <a:uFillTx/>
                <a:latin typeface="Arial"/>
                <a:ea typeface="Arial"/>
              </a:rPr>
              <a:t>; we work to </a:t>
            </a:r>
            <a:r>
              <a:rPr lang="en-US" sz="1900" b="1" u="none" strike="noStrike">
                <a:solidFill>
                  <a:schemeClr val="dk1"/>
                </a:solidFill>
                <a:effectLst/>
                <a:uFillTx/>
                <a:latin typeface="Arial"/>
                <a:ea typeface="Arial"/>
              </a:rPr>
              <a:t>conserve and renew resources for future generations</a:t>
            </a:r>
            <a:r>
              <a:rPr lang="en-US" sz="1900" b="0" u="none" strike="noStrike">
                <a:solidFill>
                  <a:schemeClr val="dk1"/>
                </a:solidFill>
                <a:effectLst/>
                <a:uFillTx/>
                <a:latin typeface="Arial"/>
                <a:ea typeface="Arial"/>
              </a:rPr>
              <a:t>; we understand the need to reduce our energy footprint; and we all understand that systems that give 80% of world resources to 20% of the earth’s population are unjust, and the main causes of the waste products that presently threaten all future life.</a:t>
            </a:r>
            <a:endParaRPr lang="en-US" sz="1900" b="0" u="none" strike="noStrike">
              <a:solidFill>
                <a:srgbClr val="000000"/>
              </a:solidFill>
              <a:effectLst/>
              <a:uFillTx/>
              <a:latin typeface="Arial"/>
            </a:endParaRPr>
          </a:p>
          <a:p>
            <a:pPr marL="457200" indent="-349200">
              <a:lnSpc>
                <a:spcPct val="100000"/>
              </a:lnSpc>
              <a:buClr>
                <a:srgbClr val="000000"/>
              </a:buClr>
              <a:buFont typeface="Arial"/>
              <a:buChar char="●"/>
              <a:tabLst>
                <a:tab algn="l" pos="0"/>
              </a:tabLst>
            </a:pPr>
            <a:r>
              <a:rPr lang="en-US" sz="1900" b="0" u="none" strike="noStrike">
                <a:solidFill>
                  <a:schemeClr val="dk1"/>
                </a:solidFill>
                <a:effectLst/>
                <a:uFillTx/>
                <a:latin typeface="Arial"/>
                <a:ea typeface="Arial"/>
              </a:rPr>
              <a:t>Houstonians are well informed about </a:t>
            </a:r>
            <a:r>
              <a:rPr lang="en-US" sz="1900" b="1" u="none" strike="noStrike">
                <a:solidFill>
                  <a:schemeClr val="dk1"/>
                </a:solidFill>
                <a:effectLst/>
                <a:uFillTx/>
                <a:latin typeface="Arial"/>
                <a:ea typeface="Arial"/>
              </a:rPr>
              <a:t>food choices</a:t>
            </a:r>
            <a:r>
              <a:rPr lang="en-US" sz="1900" b="0" u="none" strike="noStrike">
                <a:solidFill>
                  <a:schemeClr val="dk1"/>
                </a:solidFill>
                <a:effectLst/>
                <a:uFillTx/>
                <a:latin typeface="Arial"/>
                <a:ea typeface="Arial"/>
              </a:rPr>
              <a:t> and there is a </a:t>
            </a:r>
            <a:r>
              <a:rPr lang="en-US" sz="1900" b="1" u="none" strike="noStrike">
                <a:solidFill>
                  <a:schemeClr val="dk1"/>
                </a:solidFill>
                <a:effectLst/>
                <a:uFillTx/>
                <a:latin typeface="Arial"/>
                <a:ea typeface="Arial"/>
              </a:rPr>
              <a:t>great dietary reliance on grains, vegetables, and fruits produced without non-renewable products or genetic modification</a:t>
            </a:r>
            <a:r>
              <a:rPr lang="en-US" sz="1900" b="0" u="none" strike="noStrike">
                <a:solidFill>
                  <a:schemeClr val="dk1"/>
                </a:solidFill>
                <a:effectLst/>
                <a:uFillTx/>
                <a:latin typeface="Arial"/>
                <a:ea typeface="Arial"/>
              </a:rPr>
              <a:t>.  The people of Greater Houston grow much of their food themselves or buy it directly from area growers.  </a:t>
            </a:r>
            <a:r>
              <a:rPr lang="en-US" sz="1900" b="1" u="none" strike="noStrike">
                <a:solidFill>
                  <a:schemeClr val="dk1"/>
                </a:solidFill>
                <a:effectLst/>
                <a:uFillTx/>
                <a:latin typeface="Arial"/>
                <a:ea typeface="Arial"/>
              </a:rPr>
              <a:t>Air, water, soil, or food pollution is seen as intolerable criminal behavior</a:t>
            </a:r>
            <a:r>
              <a:rPr lang="en-US" sz="1900" b="0" u="none" strike="noStrike">
                <a:solidFill>
                  <a:schemeClr val="dk1"/>
                </a:solidFill>
                <a:effectLst/>
                <a:uFillTx/>
                <a:latin typeface="Arial"/>
                <a:ea typeface="Arial"/>
              </a:rPr>
              <a:t>, and the importance of forests, prairies, wetlands and high carbon soils is widely appreciated.</a:t>
            </a:r>
            <a:endParaRPr lang="en-US" sz="19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Google Shape;123;p29"/>
          <p:cNvSpPr/>
          <p:nvPr/>
        </p:nvSpPr>
        <p:spPr>
          <a:xfrm>
            <a:off x="504000" y="226080"/>
            <a:ext cx="9069840" cy="94464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none" strike="noStrike">
                <a:solidFill>
                  <a:srgbClr val="000000"/>
                </a:solidFill>
                <a:effectLst/>
                <a:uFillTx/>
                <a:latin typeface="Arial"/>
                <a:ea typeface="Arial"/>
              </a:rPr>
              <a:t>Obje</a:t>
            </a:r>
            <a:r>
              <a:rPr lang="en-US" sz="4400" b="1" u="none" strike="noStrike">
                <a:solidFill>
                  <a:srgbClr val="000000"/>
                </a:solidFill>
                <a:effectLst/>
                <a:uFillTx/>
                <a:latin typeface="Arial"/>
                <a:ea typeface="Arial"/>
              </a:rPr>
              <a:t>ctive</a:t>
            </a:r>
            <a:r>
              <a:rPr lang="en-US" sz="4400" b="1" u="none" strike="noStrike">
                <a:solidFill>
                  <a:srgbClr val="000000"/>
                </a:solidFill>
                <a:effectLst/>
                <a:uFillTx/>
                <a:latin typeface="Arial"/>
                <a:ea typeface="Arial"/>
              </a:rPr>
              <a:t>s - </a:t>
            </a:r>
            <a:r>
              <a:rPr lang="en-US" sz="4400" b="1" u="none" strike="noStrike">
                <a:solidFill>
                  <a:srgbClr val="000000"/>
                </a:solidFill>
                <a:effectLst/>
                <a:uFillTx/>
                <a:latin typeface="Arial"/>
                <a:ea typeface="Arial"/>
              </a:rPr>
              <a:t>Why </a:t>
            </a:r>
            <a:r>
              <a:rPr lang="en-US" sz="4400" b="1" u="none" strike="noStrike">
                <a:solidFill>
                  <a:srgbClr val="000000"/>
                </a:solidFill>
                <a:effectLst/>
                <a:uFillTx/>
                <a:latin typeface="Arial"/>
                <a:ea typeface="Arial"/>
              </a:rPr>
              <a:t>this </a:t>
            </a:r>
            <a:r>
              <a:rPr lang="en-US" sz="4400" b="1" u="none" strike="noStrike">
                <a:solidFill>
                  <a:srgbClr val="000000"/>
                </a:solidFill>
                <a:effectLst/>
                <a:uFillTx/>
                <a:latin typeface="Arial"/>
                <a:ea typeface="Arial"/>
              </a:rPr>
              <a:t>Wor</a:t>
            </a:r>
            <a:r>
              <a:rPr lang="en-US" sz="4400" b="1" u="none" strike="noStrike">
                <a:solidFill>
                  <a:srgbClr val="000000"/>
                </a:solidFill>
                <a:effectLst/>
                <a:uFillTx/>
                <a:latin typeface="Arial"/>
                <a:ea typeface="Arial"/>
              </a:rPr>
              <a:t>ksho</a:t>
            </a:r>
            <a:r>
              <a:rPr lang="en-US" sz="4400" b="1" u="none" strike="noStrike">
                <a:solidFill>
                  <a:srgbClr val="000000"/>
                </a:solidFill>
                <a:effectLst/>
                <a:uFillTx/>
                <a:latin typeface="Arial"/>
                <a:ea typeface="Arial"/>
              </a:rPr>
              <a:t>p?</a:t>
            </a:r>
            <a:endParaRPr lang="en-US" sz="4400" b="0" u="none" strike="noStrike">
              <a:solidFill>
                <a:srgbClr val="000000"/>
              </a:solidFill>
              <a:effectLst/>
              <a:uFillTx/>
              <a:latin typeface="Arial"/>
            </a:endParaRPr>
          </a:p>
        </p:txBody>
      </p:sp>
      <p:sp>
        <p:nvSpPr>
          <p:cNvPr id="81" name="Google Shape;124;p29"/>
          <p:cNvSpPr/>
          <p:nvPr/>
        </p:nvSpPr>
        <p:spPr>
          <a:xfrm>
            <a:off x="504000" y="1326600"/>
            <a:ext cx="9069840" cy="3530880"/>
          </a:xfrm>
          <a:prstGeom prst="rect">
            <a:avLst/>
          </a:prstGeom>
          <a:noFill/>
          <a:ln w="0">
            <a:noFill/>
          </a:ln>
        </p:spPr>
        <p:style>
          <a:lnRef idx="0"/>
          <a:fillRef idx="0"/>
          <a:effectRef idx="0"/>
          <a:fontRef idx="minor"/>
        </p:style>
        <p:txBody>
          <a:bodyPr lIns="0" rIns="0" tIns="0" bIns="0" anchor="t">
            <a:noAutofit/>
          </a:bodyPr>
          <a:p>
            <a:pPr marL="432000" indent="-354600">
              <a:lnSpc>
                <a:spcPct val="100000"/>
              </a:lnSpc>
              <a:buClr>
                <a:srgbClr val="000000"/>
              </a:buClr>
              <a:buFont typeface="Noto Sans Symbols"/>
              <a:buChar char="●"/>
            </a:pPr>
            <a:r>
              <a:rPr lang="en-US" sz="2830" b="0" u="none" strike="noStrike">
                <a:solidFill>
                  <a:srgbClr val="000000"/>
                </a:solidFill>
                <a:effectLst/>
                <a:uFillTx/>
                <a:latin typeface="Arial"/>
                <a:ea typeface="Arial"/>
              </a:rPr>
              <a:t>Get </a:t>
            </a:r>
            <a:r>
              <a:rPr lang="en-US" sz="2830" b="0" u="none" strike="noStrike">
                <a:solidFill>
                  <a:srgbClr val="000000"/>
                </a:solidFill>
                <a:effectLst/>
                <a:uFillTx/>
                <a:latin typeface="Arial"/>
                <a:ea typeface="Arial"/>
              </a:rPr>
              <a:t>to </a:t>
            </a:r>
            <a:r>
              <a:rPr lang="en-US" sz="2830" b="0" u="none" strike="noStrike">
                <a:solidFill>
                  <a:srgbClr val="000000"/>
                </a:solidFill>
                <a:effectLst/>
                <a:uFillTx/>
                <a:latin typeface="Arial"/>
                <a:ea typeface="Arial"/>
              </a:rPr>
              <a:t>know </a:t>
            </a:r>
            <a:r>
              <a:rPr lang="en-US" sz="2830" b="0" u="none" strike="noStrike">
                <a:solidFill>
                  <a:srgbClr val="000000"/>
                </a:solidFill>
                <a:effectLst/>
                <a:uFillTx/>
                <a:latin typeface="Arial"/>
                <a:ea typeface="Arial"/>
              </a:rPr>
              <a:t>each </a:t>
            </a:r>
            <a:r>
              <a:rPr lang="en-US" sz="2830" b="0" u="none" strike="noStrike">
                <a:solidFill>
                  <a:srgbClr val="000000"/>
                </a:solidFill>
                <a:effectLst/>
                <a:uFillTx/>
                <a:latin typeface="Arial"/>
                <a:ea typeface="Arial"/>
              </a:rPr>
              <a:t>other </a:t>
            </a:r>
            <a:r>
              <a:rPr lang="en-US" sz="2830" b="0" u="none" strike="noStrike">
                <a:solidFill>
                  <a:srgbClr val="000000"/>
                </a:solidFill>
                <a:effectLst/>
                <a:uFillTx/>
                <a:latin typeface="Arial"/>
                <a:ea typeface="Arial"/>
              </a:rPr>
              <a:t>so </a:t>
            </a:r>
            <a:r>
              <a:rPr lang="en-US" sz="2830" b="0" u="none" strike="noStrike">
                <a:solidFill>
                  <a:srgbClr val="000000"/>
                </a:solidFill>
                <a:effectLst/>
                <a:uFillTx/>
                <a:latin typeface="Arial"/>
                <a:ea typeface="Arial"/>
              </a:rPr>
              <a:t>we </a:t>
            </a:r>
            <a:r>
              <a:rPr lang="en-US" sz="2830" b="0" u="none" strike="noStrike">
                <a:solidFill>
                  <a:srgbClr val="000000"/>
                </a:solidFill>
                <a:effectLst/>
                <a:uFillTx/>
                <a:latin typeface="Arial"/>
                <a:ea typeface="Arial"/>
              </a:rPr>
              <a:t>can </a:t>
            </a:r>
            <a:r>
              <a:rPr lang="en-US" sz="2830" b="0" u="none" strike="noStrike">
                <a:solidFill>
                  <a:srgbClr val="000000"/>
                </a:solidFill>
                <a:effectLst/>
                <a:uFillTx/>
                <a:latin typeface="Arial"/>
                <a:ea typeface="Arial"/>
              </a:rPr>
              <a:t>work </a:t>
            </a:r>
            <a:r>
              <a:rPr lang="en-US" sz="2830" b="0" u="none" strike="noStrike">
                <a:solidFill>
                  <a:srgbClr val="000000"/>
                </a:solidFill>
                <a:effectLst/>
                <a:uFillTx/>
                <a:latin typeface="Arial"/>
                <a:ea typeface="Arial"/>
              </a:rPr>
              <a:t>toget</a:t>
            </a:r>
            <a:r>
              <a:rPr lang="en-US" sz="2830" b="0" u="none" strike="noStrike">
                <a:solidFill>
                  <a:srgbClr val="000000"/>
                </a:solidFill>
                <a:effectLst/>
                <a:uFillTx/>
                <a:latin typeface="Arial"/>
                <a:ea typeface="Arial"/>
              </a:rPr>
              <a:t>her </a:t>
            </a:r>
            <a:r>
              <a:rPr lang="en-US" sz="2830" b="0" u="none" strike="noStrike">
                <a:solidFill>
                  <a:srgbClr val="000000"/>
                </a:solidFill>
                <a:effectLst/>
                <a:uFillTx/>
                <a:latin typeface="Arial"/>
                <a:ea typeface="Arial"/>
              </a:rPr>
              <a:t>bette</a:t>
            </a:r>
            <a:r>
              <a:rPr lang="en-US" sz="2830" b="0" u="none" strike="noStrike">
                <a:solidFill>
                  <a:srgbClr val="000000"/>
                </a:solidFill>
                <a:effectLst/>
                <a:uFillTx/>
                <a:latin typeface="Arial"/>
                <a:ea typeface="Arial"/>
              </a:rPr>
              <a:t>r and </a:t>
            </a:r>
            <a:r>
              <a:rPr lang="en-US" sz="2830" b="0" u="none" strike="noStrike">
                <a:solidFill>
                  <a:srgbClr val="000000"/>
                </a:solidFill>
                <a:effectLst/>
                <a:uFillTx/>
                <a:latin typeface="Arial"/>
                <a:ea typeface="Arial"/>
              </a:rPr>
              <a:t>supp</a:t>
            </a:r>
            <a:r>
              <a:rPr lang="en-US" sz="2830" b="0" u="none" strike="noStrike">
                <a:solidFill>
                  <a:srgbClr val="000000"/>
                </a:solidFill>
                <a:effectLst/>
                <a:uFillTx/>
                <a:latin typeface="Arial"/>
                <a:ea typeface="Arial"/>
              </a:rPr>
              <a:t>ort </a:t>
            </a:r>
            <a:r>
              <a:rPr lang="en-US" sz="2830" b="0" u="none" strike="noStrike">
                <a:solidFill>
                  <a:srgbClr val="000000"/>
                </a:solidFill>
                <a:effectLst/>
                <a:uFillTx/>
                <a:latin typeface="Arial"/>
                <a:ea typeface="Arial"/>
              </a:rPr>
              <a:t>one </a:t>
            </a:r>
            <a:r>
              <a:rPr lang="en-US" sz="2830" b="0" u="none" strike="noStrike">
                <a:solidFill>
                  <a:srgbClr val="000000"/>
                </a:solidFill>
                <a:effectLst/>
                <a:uFillTx/>
                <a:latin typeface="Arial"/>
                <a:ea typeface="Arial"/>
              </a:rPr>
              <a:t>anot</a:t>
            </a:r>
            <a:r>
              <a:rPr lang="en-US" sz="2830" b="0" u="none" strike="noStrike">
                <a:solidFill>
                  <a:srgbClr val="000000"/>
                </a:solidFill>
                <a:effectLst/>
                <a:uFillTx/>
                <a:latin typeface="Arial"/>
                <a:ea typeface="Arial"/>
              </a:rPr>
              <a:t>her</a:t>
            </a:r>
            <a:endParaRPr lang="en-US" sz="2830" b="0" u="none" strike="noStrike">
              <a:solidFill>
                <a:srgbClr val="000000"/>
              </a:solidFill>
              <a:effectLst/>
              <a:uFillTx/>
              <a:latin typeface="Arial"/>
            </a:endParaRPr>
          </a:p>
          <a:p>
            <a:pPr marL="432000" indent="-354600">
              <a:lnSpc>
                <a:spcPct val="100000"/>
              </a:lnSpc>
              <a:spcBef>
                <a:spcPts val="1417"/>
              </a:spcBef>
              <a:buClr>
                <a:srgbClr val="000000"/>
              </a:buClr>
              <a:buFont typeface="Noto Sans Symbols"/>
              <a:buChar char="●"/>
            </a:pPr>
            <a:r>
              <a:rPr lang="en-US" sz="2830" b="0" u="none" strike="noStrike">
                <a:solidFill>
                  <a:srgbClr val="000000"/>
                </a:solidFill>
                <a:effectLst/>
                <a:uFillTx/>
                <a:latin typeface="Arial"/>
                <a:ea typeface="Arial"/>
              </a:rPr>
              <a:t>Lear</a:t>
            </a:r>
            <a:r>
              <a:rPr lang="en-US" sz="2830" b="0" u="none" strike="noStrike">
                <a:solidFill>
                  <a:srgbClr val="000000"/>
                </a:solidFill>
                <a:effectLst/>
                <a:uFillTx/>
                <a:latin typeface="Arial"/>
                <a:ea typeface="Arial"/>
              </a:rPr>
              <a:t>n </a:t>
            </a:r>
            <a:r>
              <a:rPr lang="en-US" sz="2830" b="0" u="none" strike="noStrike">
                <a:solidFill>
                  <a:srgbClr val="000000"/>
                </a:solidFill>
                <a:effectLst/>
                <a:uFillTx/>
                <a:latin typeface="Arial"/>
                <a:ea typeface="Arial"/>
              </a:rPr>
              <a:t>more </a:t>
            </a:r>
            <a:r>
              <a:rPr lang="en-US" sz="2830" b="0" u="none" strike="noStrike">
                <a:solidFill>
                  <a:srgbClr val="000000"/>
                </a:solidFill>
                <a:effectLst/>
                <a:uFillTx/>
                <a:latin typeface="Arial"/>
                <a:ea typeface="Arial"/>
              </a:rPr>
              <a:t>abou</a:t>
            </a:r>
            <a:r>
              <a:rPr lang="en-US" sz="2830" b="0" u="none" strike="noStrike">
                <a:solidFill>
                  <a:srgbClr val="000000"/>
                </a:solidFill>
                <a:effectLst/>
                <a:uFillTx/>
                <a:latin typeface="Arial"/>
                <a:ea typeface="Arial"/>
              </a:rPr>
              <a:t>t </a:t>
            </a:r>
            <a:r>
              <a:rPr lang="en-US" sz="2830" b="0" u="none" strike="noStrike">
                <a:solidFill>
                  <a:srgbClr val="000000"/>
                </a:solidFill>
                <a:effectLst/>
                <a:uFillTx/>
                <a:latin typeface="Arial"/>
                <a:ea typeface="Arial"/>
              </a:rPr>
              <a:t>HPJ</a:t>
            </a:r>
            <a:r>
              <a:rPr lang="en-US" sz="2830" b="0" u="none" strike="noStrike">
                <a:solidFill>
                  <a:srgbClr val="000000"/>
                </a:solidFill>
                <a:effectLst/>
                <a:uFillTx/>
                <a:latin typeface="Arial"/>
                <a:ea typeface="Arial"/>
              </a:rPr>
              <a:t>C so </a:t>
            </a:r>
            <a:r>
              <a:rPr lang="en-US" sz="2830" b="0" u="none" strike="noStrike">
                <a:solidFill>
                  <a:srgbClr val="000000"/>
                </a:solidFill>
                <a:effectLst/>
                <a:uFillTx/>
                <a:latin typeface="Arial"/>
                <a:ea typeface="Arial"/>
              </a:rPr>
              <a:t>we </a:t>
            </a:r>
            <a:r>
              <a:rPr lang="en-US" sz="2830" b="0" u="none" strike="noStrike">
                <a:solidFill>
                  <a:srgbClr val="000000"/>
                </a:solidFill>
                <a:effectLst/>
                <a:uFillTx/>
                <a:latin typeface="Arial"/>
                <a:ea typeface="Arial"/>
              </a:rPr>
              <a:t>can </a:t>
            </a:r>
            <a:r>
              <a:rPr lang="en-US" sz="2830" b="0" u="none" strike="noStrike">
                <a:solidFill>
                  <a:srgbClr val="000000"/>
                </a:solidFill>
                <a:effectLst/>
                <a:uFillTx/>
                <a:latin typeface="Arial"/>
                <a:ea typeface="Arial"/>
              </a:rPr>
              <a:t>mak</a:t>
            </a:r>
            <a:r>
              <a:rPr lang="en-US" sz="2830" b="0" u="none" strike="noStrike">
                <a:solidFill>
                  <a:srgbClr val="000000"/>
                </a:solidFill>
                <a:effectLst/>
                <a:uFillTx/>
                <a:latin typeface="Arial"/>
                <a:ea typeface="Arial"/>
              </a:rPr>
              <a:t>e </a:t>
            </a:r>
            <a:r>
              <a:rPr lang="en-US" sz="2830" b="0" u="none" strike="noStrike">
                <a:solidFill>
                  <a:srgbClr val="000000"/>
                </a:solidFill>
                <a:effectLst/>
                <a:uFillTx/>
                <a:latin typeface="Arial"/>
                <a:ea typeface="Arial"/>
              </a:rPr>
              <a:t>HPJ</a:t>
            </a:r>
            <a:r>
              <a:rPr lang="en-US" sz="2830" b="0" u="none" strike="noStrike">
                <a:solidFill>
                  <a:srgbClr val="000000"/>
                </a:solidFill>
                <a:effectLst/>
                <a:uFillTx/>
                <a:latin typeface="Arial"/>
                <a:ea typeface="Arial"/>
              </a:rPr>
              <a:t>C </a:t>
            </a:r>
            <a:r>
              <a:rPr lang="en-US" sz="2830" b="0" u="none" strike="noStrike">
                <a:solidFill>
                  <a:srgbClr val="000000"/>
                </a:solidFill>
                <a:effectLst/>
                <a:uFillTx/>
                <a:latin typeface="Arial"/>
                <a:ea typeface="Arial"/>
              </a:rPr>
              <a:t>more </a:t>
            </a:r>
            <a:r>
              <a:rPr lang="en-US" sz="2830" b="0" u="none" strike="noStrike">
                <a:solidFill>
                  <a:srgbClr val="000000"/>
                </a:solidFill>
                <a:effectLst/>
                <a:uFillTx/>
                <a:latin typeface="Arial"/>
                <a:ea typeface="Arial"/>
              </a:rPr>
              <a:t>effect</a:t>
            </a:r>
            <a:r>
              <a:rPr lang="en-US" sz="2830" b="0" u="none" strike="noStrike">
                <a:solidFill>
                  <a:srgbClr val="000000"/>
                </a:solidFill>
                <a:effectLst/>
                <a:uFillTx/>
                <a:latin typeface="Arial"/>
                <a:ea typeface="Arial"/>
              </a:rPr>
              <a:t>ive</a:t>
            </a:r>
            <a:endParaRPr lang="en-US" sz="2830" b="0" u="none" strike="noStrike">
              <a:solidFill>
                <a:srgbClr val="000000"/>
              </a:solidFill>
              <a:effectLst/>
              <a:uFillTx/>
              <a:latin typeface="Arial"/>
            </a:endParaRPr>
          </a:p>
          <a:p>
            <a:pPr marL="432000" indent="-354600">
              <a:lnSpc>
                <a:spcPct val="100000"/>
              </a:lnSpc>
              <a:spcBef>
                <a:spcPts val="1417"/>
              </a:spcBef>
              <a:buClr>
                <a:srgbClr val="000000"/>
              </a:buClr>
              <a:buFont typeface="Noto Sans Symbols"/>
              <a:buChar char="●"/>
            </a:pPr>
            <a:r>
              <a:rPr lang="en-US" sz="2830" b="0" u="none" strike="noStrike">
                <a:solidFill>
                  <a:srgbClr val="000000"/>
                </a:solidFill>
                <a:effectLst/>
                <a:uFillTx/>
                <a:latin typeface="Arial"/>
                <a:ea typeface="Arial"/>
              </a:rPr>
              <a:t>Revi</a:t>
            </a:r>
            <a:r>
              <a:rPr lang="en-US" sz="2830" b="0" u="none" strike="noStrike">
                <a:solidFill>
                  <a:srgbClr val="000000"/>
                </a:solidFill>
                <a:effectLst/>
                <a:uFillTx/>
                <a:latin typeface="Arial"/>
                <a:ea typeface="Arial"/>
              </a:rPr>
              <a:t>ew </a:t>
            </a:r>
            <a:r>
              <a:rPr lang="en-US" sz="2830" b="0" u="none" strike="noStrike">
                <a:solidFill>
                  <a:srgbClr val="000000"/>
                </a:solidFill>
                <a:effectLst/>
                <a:uFillTx/>
                <a:latin typeface="Arial"/>
                <a:ea typeface="Arial"/>
              </a:rPr>
              <a:t>HPJ</a:t>
            </a:r>
            <a:r>
              <a:rPr lang="en-US" sz="2830" b="0" u="none" strike="noStrike">
                <a:solidFill>
                  <a:srgbClr val="000000"/>
                </a:solidFill>
                <a:effectLst/>
                <a:uFillTx/>
                <a:latin typeface="Arial"/>
                <a:ea typeface="Arial"/>
              </a:rPr>
              <a:t>C's </a:t>
            </a:r>
            <a:r>
              <a:rPr lang="en-US" sz="2830" b="0" u="none" strike="noStrike">
                <a:solidFill>
                  <a:srgbClr val="000000"/>
                </a:solidFill>
                <a:effectLst/>
                <a:uFillTx/>
                <a:latin typeface="Arial"/>
                <a:ea typeface="Arial"/>
              </a:rPr>
              <a:t>goals</a:t>
            </a:r>
            <a:r>
              <a:rPr lang="en-US" sz="2830" b="0" u="none" strike="noStrike">
                <a:solidFill>
                  <a:srgbClr val="000000"/>
                </a:solidFill>
                <a:effectLst/>
                <a:uFillTx/>
                <a:latin typeface="Arial"/>
                <a:ea typeface="Arial"/>
              </a:rPr>
              <a:t>, </a:t>
            </a:r>
            <a:r>
              <a:rPr lang="en-US" sz="2830" b="0" u="none" strike="noStrike">
                <a:solidFill>
                  <a:srgbClr val="000000"/>
                </a:solidFill>
                <a:effectLst/>
                <a:uFillTx/>
                <a:latin typeface="Arial"/>
                <a:ea typeface="Arial"/>
              </a:rPr>
              <a:t>objec</a:t>
            </a:r>
            <a:r>
              <a:rPr lang="en-US" sz="2830" b="0" u="none" strike="noStrike">
                <a:solidFill>
                  <a:srgbClr val="000000"/>
                </a:solidFill>
                <a:effectLst/>
                <a:uFillTx/>
                <a:latin typeface="Arial"/>
                <a:ea typeface="Arial"/>
              </a:rPr>
              <a:t>tives, </a:t>
            </a:r>
            <a:r>
              <a:rPr lang="en-US" sz="2830" b="0" u="none" strike="noStrike">
                <a:solidFill>
                  <a:srgbClr val="000000"/>
                </a:solidFill>
                <a:effectLst/>
                <a:uFillTx/>
                <a:latin typeface="Arial"/>
                <a:ea typeface="Arial"/>
              </a:rPr>
              <a:t>and </a:t>
            </a:r>
            <a:r>
              <a:rPr lang="en-US" sz="2830" b="0" u="none" strike="noStrike">
                <a:solidFill>
                  <a:srgbClr val="000000"/>
                </a:solidFill>
                <a:effectLst/>
                <a:uFillTx/>
                <a:latin typeface="Arial"/>
                <a:ea typeface="Arial"/>
              </a:rPr>
              <a:t>strat</a:t>
            </a:r>
            <a:r>
              <a:rPr lang="en-US" sz="2830" b="0" u="none" strike="noStrike">
                <a:solidFill>
                  <a:srgbClr val="000000"/>
                </a:solidFill>
                <a:effectLst/>
                <a:uFillTx/>
                <a:latin typeface="Arial"/>
                <a:ea typeface="Arial"/>
              </a:rPr>
              <a:t>egies </a:t>
            </a:r>
            <a:r>
              <a:rPr lang="en-US" sz="2830" b="0" u="none" strike="noStrike">
                <a:solidFill>
                  <a:srgbClr val="000000"/>
                </a:solidFill>
                <a:effectLst/>
                <a:uFillTx/>
                <a:latin typeface="Arial"/>
                <a:ea typeface="Arial"/>
              </a:rPr>
              <a:t>and </a:t>
            </a:r>
            <a:r>
              <a:rPr lang="en-US" sz="2830" b="0" u="none" strike="noStrike">
                <a:solidFill>
                  <a:srgbClr val="000000"/>
                </a:solidFill>
                <a:effectLst/>
                <a:uFillTx/>
                <a:latin typeface="Arial"/>
                <a:ea typeface="Arial"/>
              </a:rPr>
              <a:t>begi</a:t>
            </a:r>
            <a:r>
              <a:rPr lang="en-US" sz="2830" b="0" u="none" strike="noStrike">
                <a:solidFill>
                  <a:srgbClr val="000000"/>
                </a:solidFill>
                <a:effectLst/>
                <a:uFillTx/>
                <a:latin typeface="Arial"/>
                <a:ea typeface="Arial"/>
              </a:rPr>
              <a:t>n </a:t>
            </a:r>
            <a:r>
              <a:rPr lang="en-US" sz="2830" b="0" u="none" strike="noStrike">
                <a:solidFill>
                  <a:srgbClr val="000000"/>
                </a:solidFill>
                <a:effectLst/>
                <a:uFillTx/>
                <a:latin typeface="Arial"/>
                <a:ea typeface="Arial"/>
              </a:rPr>
              <a:t>consi</a:t>
            </a:r>
            <a:r>
              <a:rPr lang="en-US" sz="2830" b="0" u="none" strike="noStrike">
                <a:solidFill>
                  <a:srgbClr val="000000"/>
                </a:solidFill>
                <a:effectLst/>
                <a:uFillTx/>
                <a:latin typeface="Arial"/>
                <a:ea typeface="Arial"/>
              </a:rPr>
              <a:t>derin</a:t>
            </a:r>
            <a:r>
              <a:rPr lang="en-US" sz="2830" b="0" u="none" strike="noStrike">
                <a:solidFill>
                  <a:srgbClr val="000000"/>
                </a:solidFill>
                <a:effectLst/>
                <a:uFillTx/>
                <a:latin typeface="Arial"/>
                <a:ea typeface="Arial"/>
              </a:rPr>
              <a:t>g </a:t>
            </a:r>
            <a:r>
              <a:rPr lang="en-US" sz="2830" b="0" u="none" strike="noStrike">
                <a:solidFill>
                  <a:srgbClr val="000000"/>
                </a:solidFill>
                <a:effectLst/>
                <a:uFillTx/>
                <a:latin typeface="Arial"/>
                <a:ea typeface="Arial"/>
              </a:rPr>
              <a:t>any </a:t>
            </a:r>
            <a:r>
              <a:rPr lang="en-US" sz="2830" b="0" u="none" strike="noStrike">
                <a:solidFill>
                  <a:srgbClr val="000000"/>
                </a:solidFill>
                <a:effectLst/>
                <a:uFillTx/>
                <a:latin typeface="Arial"/>
                <a:ea typeface="Arial"/>
              </a:rPr>
              <a:t>need</a:t>
            </a:r>
            <a:r>
              <a:rPr lang="en-US" sz="2830" b="0" u="none" strike="noStrike">
                <a:solidFill>
                  <a:srgbClr val="000000"/>
                </a:solidFill>
                <a:effectLst/>
                <a:uFillTx/>
                <a:latin typeface="Arial"/>
                <a:ea typeface="Arial"/>
              </a:rPr>
              <a:t>ed </a:t>
            </a:r>
            <a:r>
              <a:rPr lang="en-US" sz="2830" b="0" u="none" strike="noStrike">
                <a:solidFill>
                  <a:srgbClr val="000000"/>
                </a:solidFill>
                <a:effectLst/>
                <a:uFillTx/>
                <a:latin typeface="Arial"/>
                <a:ea typeface="Arial"/>
              </a:rPr>
              <a:t>upda</a:t>
            </a:r>
            <a:r>
              <a:rPr lang="en-US" sz="2830" b="0" u="none" strike="noStrike">
                <a:solidFill>
                  <a:srgbClr val="000000"/>
                </a:solidFill>
                <a:effectLst/>
                <a:uFillTx/>
                <a:latin typeface="Arial"/>
                <a:ea typeface="Arial"/>
              </a:rPr>
              <a:t>tes, </a:t>
            </a:r>
            <a:r>
              <a:rPr lang="en-US" sz="2830" b="0" u="none" strike="noStrike">
                <a:solidFill>
                  <a:srgbClr val="000000"/>
                </a:solidFill>
                <a:effectLst/>
                <a:uFillTx/>
                <a:latin typeface="Arial"/>
                <a:ea typeface="Arial"/>
              </a:rPr>
              <a:t>to </a:t>
            </a:r>
            <a:r>
              <a:rPr lang="en-US" sz="2830" b="0" u="none" strike="noStrike">
                <a:solidFill>
                  <a:srgbClr val="000000"/>
                </a:solidFill>
                <a:effectLst/>
                <a:uFillTx/>
                <a:latin typeface="Arial"/>
                <a:ea typeface="Arial"/>
              </a:rPr>
              <a:t>rejuv</a:t>
            </a:r>
            <a:r>
              <a:rPr lang="en-US" sz="2830" b="0" u="none" strike="noStrike">
                <a:solidFill>
                  <a:srgbClr val="000000"/>
                </a:solidFill>
                <a:effectLst/>
                <a:uFillTx/>
                <a:latin typeface="Arial"/>
                <a:ea typeface="Arial"/>
              </a:rPr>
              <a:t>enat</a:t>
            </a:r>
            <a:r>
              <a:rPr lang="en-US" sz="2830" b="0" u="none" strike="noStrike">
                <a:solidFill>
                  <a:srgbClr val="000000"/>
                </a:solidFill>
                <a:effectLst/>
                <a:uFillTx/>
                <a:latin typeface="Arial"/>
                <a:ea typeface="Arial"/>
              </a:rPr>
              <a:t>e </a:t>
            </a:r>
            <a:r>
              <a:rPr lang="en-US" sz="2830" b="0" u="none" strike="noStrike">
                <a:solidFill>
                  <a:srgbClr val="000000"/>
                </a:solidFill>
                <a:effectLst/>
                <a:uFillTx/>
                <a:latin typeface="Arial"/>
                <a:ea typeface="Arial"/>
              </a:rPr>
              <a:t>HPJ</a:t>
            </a:r>
            <a:r>
              <a:rPr lang="en-US" sz="2830" b="0" u="none" strike="noStrike">
                <a:solidFill>
                  <a:srgbClr val="000000"/>
                </a:solidFill>
                <a:effectLst/>
                <a:uFillTx/>
                <a:latin typeface="Arial"/>
                <a:ea typeface="Arial"/>
              </a:rPr>
              <a:t>C </a:t>
            </a:r>
            <a:r>
              <a:rPr lang="en-US" sz="2830" b="0" u="none" strike="noStrike">
                <a:solidFill>
                  <a:srgbClr val="000000"/>
                </a:solidFill>
                <a:effectLst/>
                <a:uFillTx/>
                <a:latin typeface="Arial"/>
                <a:ea typeface="Arial"/>
              </a:rPr>
              <a:t>and </a:t>
            </a:r>
            <a:r>
              <a:rPr lang="en-US" sz="2830" b="0" u="none" strike="noStrike">
                <a:solidFill>
                  <a:srgbClr val="000000"/>
                </a:solidFill>
                <a:effectLst/>
                <a:uFillTx/>
                <a:latin typeface="Arial"/>
                <a:ea typeface="Arial"/>
              </a:rPr>
              <a:t>help </a:t>
            </a:r>
            <a:r>
              <a:rPr lang="en-US" sz="2830" b="0" u="none" strike="noStrike">
                <a:solidFill>
                  <a:srgbClr val="000000"/>
                </a:solidFill>
                <a:effectLst/>
                <a:uFillTx/>
                <a:latin typeface="Arial"/>
                <a:ea typeface="Arial"/>
              </a:rPr>
              <a:t>us </a:t>
            </a:r>
            <a:r>
              <a:rPr lang="en-US" sz="2830" b="0" u="none" strike="noStrike">
                <a:solidFill>
                  <a:srgbClr val="000000"/>
                </a:solidFill>
                <a:effectLst/>
                <a:uFillTx/>
                <a:latin typeface="Arial"/>
                <a:ea typeface="Arial"/>
              </a:rPr>
              <a:t>reac</a:t>
            </a:r>
            <a:r>
              <a:rPr lang="en-US" sz="2830" b="0" u="none" strike="noStrike">
                <a:solidFill>
                  <a:srgbClr val="000000"/>
                </a:solidFill>
                <a:effectLst/>
                <a:uFillTx/>
                <a:latin typeface="Arial"/>
                <a:ea typeface="Arial"/>
              </a:rPr>
              <a:t>h our </a:t>
            </a:r>
            <a:r>
              <a:rPr lang="en-US" sz="2830" b="0" u="none" strike="noStrike">
                <a:solidFill>
                  <a:srgbClr val="000000"/>
                </a:solidFill>
                <a:effectLst/>
                <a:uFillTx/>
                <a:latin typeface="Arial"/>
                <a:ea typeface="Arial"/>
              </a:rPr>
              <a:t>goals</a:t>
            </a:r>
            <a:r>
              <a:rPr lang="en-US" sz="2830" b="0" u="none" strike="noStrike">
                <a:solidFill>
                  <a:srgbClr val="000000"/>
                </a:solidFill>
                <a:effectLst/>
                <a:uFillTx/>
                <a:latin typeface="Arial"/>
                <a:ea typeface="Arial"/>
              </a:rPr>
              <a:t>! </a:t>
            </a:r>
            <a:endParaRPr lang="en-US" sz="283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Google Shape;246;p51"/>
          <p:cNvSpPr/>
          <p:nvPr/>
        </p:nvSpPr>
        <p:spPr>
          <a:xfrm>
            <a:off x="328680" y="286920"/>
            <a:ext cx="9450360" cy="472464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600" b="1" u="none" strike="noStrike">
                <a:solidFill>
                  <a:schemeClr val="dk1"/>
                </a:solidFill>
                <a:effectLst/>
                <a:uFillTx/>
                <a:latin typeface="Arial"/>
                <a:ea typeface="Arial"/>
              </a:rPr>
              <a:t>Vision for Houston - Environment</a:t>
            </a:r>
            <a:r>
              <a:rPr lang="en-US" sz="3000" b="1" u="none" strike="noStrike">
                <a:solidFill>
                  <a:schemeClr val="dk1"/>
                </a:solidFill>
                <a:effectLst/>
                <a:uFillTx/>
                <a:latin typeface="Arial"/>
                <a:ea typeface="Arial"/>
              </a:rPr>
              <a:t> - part 2</a:t>
            </a:r>
            <a:endParaRPr lang="en-US" sz="3000" b="0" u="none" strike="noStrike">
              <a:solidFill>
                <a:srgbClr val="000000"/>
              </a:solidFill>
              <a:effectLst/>
              <a:uFillTx/>
              <a:latin typeface="Arial"/>
            </a:endParaRPr>
          </a:p>
          <a:p>
            <a:pPr marL="457200" indent="-343080">
              <a:lnSpc>
                <a:spcPct val="100000"/>
              </a:lnSpc>
              <a:spcBef>
                <a:spcPts val="1199"/>
              </a:spcBef>
              <a:buClr>
                <a:srgbClr val="000000"/>
              </a:buClr>
              <a:buFont typeface="Arial"/>
              <a:buChar char="●"/>
              <a:tabLst>
                <a:tab algn="l" pos="0"/>
              </a:tabLst>
            </a:pPr>
            <a:r>
              <a:rPr lang="en-US" sz="1800" b="0" u="none" strike="noStrike">
                <a:solidFill>
                  <a:schemeClr val="dk1"/>
                </a:solidFill>
                <a:effectLst/>
                <a:uFillTx/>
                <a:latin typeface="Arial"/>
                <a:ea typeface="Arial"/>
              </a:rPr>
              <a:t>People in the US use more resources than people in any other part of the planet, so  </a:t>
            </a:r>
            <a:r>
              <a:rPr lang="en-US" sz="1800" b="1" u="none" strike="noStrike">
                <a:solidFill>
                  <a:schemeClr val="dk1"/>
                </a:solidFill>
                <a:effectLst/>
                <a:uFillTx/>
                <a:latin typeface="Arial"/>
                <a:ea typeface="Arial"/>
              </a:rPr>
              <a:t>many of us have limited the size of our families to one or two children</a:t>
            </a:r>
            <a:r>
              <a:rPr lang="en-US" sz="1800" b="0" u="none" strike="noStrike">
                <a:solidFill>
                  <a:schemeClr val="dk1"/>
                </a:solidFill>
                <a:effectLst/>
                <a:uFillTx/>
                <a:latin typeface="Arial"/>
                <a:ea typeface="Arial"/>
              </a:rPr>
              <a:t>.</a:t>
            </a:r>
            <a:endParaRPr lang="en-US" sz="1800" b="0" u="none" strike="noStrike">
              <a:solidFill>
                <a:srgbClr val="000000"/>
              </a:solidFill>
              <a:effectLst/>
              <a:uFillTx/>
              <a:latin typeface="Arial"/>
            </a:endParaRPr>
          </a:p>
          <a:p>
            <a:pPr marL="457200" indent="-343080">
              <a:lnSpc>
                <a:spcPct val="100000"/>
              </a:lnSpc>
              <a:buClr>
                <a:srgbClr val="000000"/>
              </a:buClr>
              <a:buFont typeface="Arial"/>
              <a:buChar char="●"/>
              <a:tabLst>
                <a:tab algn="l" pos="0"/>
              </a:tabLst>
            </a:pPr>
            <a:r>
              <a:rPr lang="en-US" sz="1800" b="0" u="none" strike="noStrike">
                <a:solidFill>
                  <a:schemeClr val="dk1"/>
                </a:solidFill>
                <a:effectLst/>
                <a:uFillTx/>
                <a:latin typeface="Arial"/>
                <a:ea typeface="Arial"/>
              </a:rPr>
              <a:t>Houstonians </a:t>
            </a:r>
            <a:r>
              <a:rPr lang="en-US" sz="1800" b="1" u="none" strike="noStrike">
                <a:solidFill>
                  <a:schemeClr val="dk1"/>
                </a:solidFill>
                <a:effectLst/>
                <a:uFillTx/>
                <a:latin typeface="Arial"/>
                <a:ea typeface="Arial"/>
              </a:rPr>
              <a:t>conserve energy</a:t>
            </a:r>
            <a:r>
              <a:rPr lang="en-US" sz="1800" b="0" u="none" strike="noStrike">
                <a:solidFill>
                  <a:schemeClr val="dk1"/>
                </a:solidFill>
                <a:effectLst/>
                <a:uFillTx/>
                <a:latin typeface="Arial"/>
                <a:ea typeface="Arial"/>
              </a:rPr>
              <a:t> in a variety of areas, including emphasis on recycling and public transport, and designing their activities to get the most functionality out of investments in energy, materials and labor.  </a:t>
            </a:r>
            <a:r>
              <a:rPr lang="en-US" sz="1800" b="1" u="none" strike="noStrike">
                <a:solidFill>
                  <a:schemeClr val="dk1"/>
                </a:solidFill>
                <a:effectLst/>
                <a:uFillTx/>
                <a:latin typeface="Arial"/>
                <a:ea typeface="Arial"/>
              </a:rPr>
              <a:t>Tax policy and building codes</a:t>
            </a:r>
            <a:r>
              <a:rPr lang="en-US" sz="1800" b="0" u="none" strike="noStrike">
                <a:solidFill>
                  <a:schemeClr val="dk1"/>
                </a:solidFill>
                <a:effectLst/>
                <a:uFillTx/>
                <a:latin typeface="Arial"/>
                <a:ea typeface="Arial"/>
              </a:rPr>
              <a:t> are used to conserve energy, water, food and other resources. There is widespread recognition that </a:t>
            </a:r>
            <a:r>
              <a:rPr lang="en-US" sz="1800" b="1" u="none" strike="noStrike">
                <a:solidFill>
                  <a:schemeClr val="dk1"/>
                </a:solidFill>
                <a:effectLst/>
                <a:uFillTx/>
                <a:latin typeface="Arial"/>
                <a:ea typeface="Arial"/>
              </a:rPr>
              <a:t>low-density growth in the suburbs displaces agriculture and puts additional stresses on the environment</a:t>
            </a:r>
            <a:r>
              <a:rPr lang="en-US" sz="1800" b="0" u="none" strike="noStrike">
                <a:solidFill>
                  <a:schemeClr val="dk1"/>
                </a:solidFill>
                <a:effectLst/>
                <a:uFillTx/>
                <a:latin typeface="Arial"/>
                <a:ea typeface="Arial"/>
              </a:rPr>
              <a:t>.  </a:t>
            </a:r>
            <a:r>
              <a:rPr lang="en-US" sz="1800" b="1" u="none" strike="noStrike">
                <a:solidFill>
                  <a:schemeClr val="dk1"/>
                </a:solidFill>
                <a:effectLst/>
                <a:uFillTx/>
                <a:latin typeface="Arial"/>
                <a:ea typeface="Arial"/>
              </a:rPr>
              <a:t>People avoid long commutes in single passenger vehicles</a:t>
            </a:r>
            <a:r>
              <a:rPr lang="en-US" sz="1800" b="0" u="none" strike="noStrike">
                <a:solidFill>
                  <a:schemeClr val="dk1"/>
                </a:solidFill>
                <a:effectLst/>
                <a:uFillTx/>
                <a:latin typeface="Arial"/>
                <a:ea typeface="Arial"/>
              </a:rPr>
              <a:t>.  Our public transportation system has been greatly expanded and most people use public transit on a regular basis.</a:t>
            </a:r>
            <a:endParaRPr lang="en-US" sz="1800" b="0" u="none" strike="noStrike">
              <a:solidFill>
                <a:srgbClr val="000000"/>
              </a:solidFill>
              <a:effectLst/>
              <a:uFillTx/>
              <a:latin typeface="Arial"/>
            </a:endParaRPr>
          </a:p>
          <a:p>
            <a:pPr marL="457200" indent="-343080">
              <a:lnSpc>
                <a:spcPct val="100000"/>
              </a:lnSpc>
              <a:buClr>
                <a:srgbClr val="000000"/>
              </a:buClr>
              <a:buFont typeface="Arial"/>
              <a:buChar char="●"/>
              <a:tabLst>
                <a:tab algn="l" pos="0"/>
              </a:tabLst>
            </a:pPr>
            <a:r>
              <a:rPr lang="en-US" sz="1800" b="0" u="none" strike="noStrike">
                <a:solidFill>
                  <a:schemeClr val="dk1"/>
                </a:solidFill>
                <a:effectLst/>
                <a:uFillTx/>
                <a:latin typeface="Arial"/>
                <a:ea typeface="Arial"/>
              </a:rPr>
              <a:t>Houston and the surrounding region have helped </a:t>
            </a:r>
            <a:r>
              <a:rPr lang="en-US" sz="1800" b="1" u="none" strike="noStrike">
                <a:solidFill>
                  <a:schemeClr val="dk1"/>
                </a:solidFill>
                <a:effectLst/>
                <a:uFillTx/>
                <a:latin typeface="Arial"/>
                <a:ea typeface="Arial"/>
              </a:rPr>
              <a:t>reduce of greenhouse gas</a:t>
            </a:r>
            <a:r>
              <a:rPr lang="en-US" sz="1800" b="0" u="none" strike="noStrike">
                <a:solidFill>
                  <a:schemeClr val="dk1"/>
                </a:solidFill>
                <a:effectLst/>
                <a:uFillTx/>
                <a:latin typeface="Arial"/>
                <a:ea typeface="Arial"/>
              </a:rPr>
              <a:t> emissions and increase re-absorption of CO2.  Industrial and residential users </a:t>
            </a:r>
            <a:r>
              <a:rPr lang="en-US" sz="1800" b="1" u="none" strike="noStrike">
                <a:solidFill>
                  <a:schemeClr val="dk1"/>
                </a:solidFill>
                <a:effectLst/>
                <a:uFillTx/>
                <a:latin typeface="Arial"/>
                <a:ea typeface="Arial"/>
              </a:rPr>
              <a:t>conserve energy</a:t>
            </a:r>
            <a:r>
              <a:rPr lang="en-US" sz="1800" b="0" u="none" strike="noStrike">
                <a:solidFill>
                  <a:schemeClr val="dk1"/>
                </a:solidFill>
                <a:effectLst/>
                <a:uFillTx/>
                <a:latin typeface="Arial"/>
                <a:ea typeface="Arial"/>
              </a:rPr>
              <a:t>; have converted to the use of solar and wind to produce power, and use fewer, more durable, renewable, multi-functional, and group-owned possessions.</a:t>
            </a:r>
            <a:endParaRPr lang="en-US" sz="1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Google Shape;251;p52"/>
          <p:cNvSpPr/>
          <p:nvPr/>
        </p:nvSpPr>
        <p:spPr>
          <a:xfrm>
            <a:off x="295920" y="221400"/>
            <a:ext cx="9374040" cy="523656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600" b="1" u="none" strike="noStrike">
                <a:solidFill>
                  <a:schemeClr val="dk1"/>
                </a:solidFill>
                <a:effectLst/>
                <a:uFillTx/>
                <a:latin typeface="Arial"/>
                <a:ea typeface="Arial"/>
              </a:rPr>
              <a:t>The Challenges to Realizing Our Vision</a:t>
            </a:r>
            <a:endParaRPr lang="en-US" sz="3600" b="0" u="none" strike="noStrike">
              <a:solidFill>
                <a:srgbClr val="000000"/>
              </a:solidFill>
              <a:effectLst/>
              <a:uFillTx/>
              <a:latin typeface="Arial"/>
            </a:endParaRPr>
          </a:p>
          <a:p>
            <a:pPr marL="457200" indent="-355680">
              <a:lnSpc>
                <a:spcPct val="100000"/>
              </a:lnSpc>
              <a:spcBef>
                <a:spcPts val="1199"/>
              </a:spcBef>
              <a:buClr>
                <a:srgbClr val="000000"/>
              </a:buClr>
              <a:buFont typeface="Arial"/>
              <a:buChar char="●"/>
              <a:tabLst>
                <a:tab algn="l" pos="0"/>
              </a:tabLst>
            </a:pPr>
            <a:r>
              <a:rPr lang="en-US" sz="2000" b="0" u="none" strike="noStrike">
                <a:solidFill>
                  <a:schemeClr val="dk1"/>
                </a:solidFill>
                <a:effectLst/>
                <a:uFillTx/>
                <a:latin typeface="Arial"/>
                <a:ea typeface="Arial"/>
              </a:rPr>
              <a:t>The people of Greater Houston do not recognize their interdependence with the planet and all of its people.</a:t>
            </a:r>
            <a:endParaRPr lang="en-US" sz="2000" b="0" u="none" strike="noStrike">
              <a:solidFill>
                <a:srgbClr val="000000"/>
              </a:solidFill>
              <a:effectLst/>
              <a:uFillTx/>
              <a:latin typeface="Arial"/>
            </a:endParaRPr>
          </a:p>
          <a:p>
            <a:pPr marL="457200" indent="-355680">
              <a:lnSpc>
                <a:spcPct val="100000"/>
              </a:lnSpc>
              <a:buClr>
                <a:srgbClr val="000000"/>
              </a:buClr>
              <a:buFont typeface="Arial"/>
              <a:buChar char="●"/>
              <a:tabLst>
                <a:tab algn="l" pos="0"/>
              </a:tabLst>
            </a:pPr>
            <a:r>
              <a:rPr lang="en-US" sz="2000" b="0" u="none" strike="noStrike">
                <a:solidFill>
                  <a:schemeClr val="dk1"/>
                </a:solidFill>
                <a:effectLst/>
                <a:uFillTx/>
                <a:latin typeface="Arial"/>
                <a:ea typeface="Arial"/>
              </a:rPr>
              <a:t>There is a reluctance to acknowledge, or rectify, the injustices in our city, state, nation, and world.</a:t>
            </a:r>
            <a:endParaRPr lang="en-US" sz="2000" b="0" u="none" strike="noStrike">
              <a:solidFill>
                <a:srgbClr val="000000"/>
              </a:solidFill>
              <a:effectLst/>
              <a:uFillTx/>
              <a:latin typeface="Arial"/>
            </a:endParaRPr>
          </a:p>
          <a:p>
            <a:pPr marL="457200" indent="-355680">
              <a:lnSpc>
                <a:spcPct val="100000"/>
              </a:lnSpc>
              <a:buClr>
                <a:srgbClr val="000000"/>
              </a:buClr>
              <a:buFont typeface="Arial"/>
              <a:buChar char="●"/>
              <a:tabLst>
                <a:tab algn="l" pos="0"/>
              </a:tabLst>
            </a:pPr>
            <a:r>
              <a:rPr lang="en-US" sz="2000" b="0" u="none" strike="noStrike">
                <a:solidFill>
                  <a:schemeClr val="dk1"/>
                </a:solidFill>
                <a:effectLst/>
                <a:uFillTx/>
                <a:latin typeface="Arial"/>
                <a:ea typeface="Arial"/>
              </a:rPr>
              <a:t>The response is often to lay blame on others rather than sharing responsibility for their causes and cures.</a:t>
            </a:r>
            <a:endParaRPr lang="en-US" sz="2000" b="0" u="none" strike="noStrike">
              <a:solidFill>
                <a:srgbClr val="000000"/>
              </a:solidFill>
              <a:effectLst/>
              <a:uFillTx/>
              <a:latin typeface="Arial"/>
            </a:endParaRPr>
          </a:p>
          <a:p>
            <a:pPr marL="914400" indent="-343080">
              <a:lnSpc>
                <a:spcPct val="115000"/>
              </a:lnSpc>
              <a:buClr>
                <a:srgbClr val="000000"/>
              </a:buClr>
              <a:buFont typeface="Arial"/>
              <a:buChar char="●"/>
              <a:tabLst>
                <a:tab algn="l" pos="0"/>
              </a:tabLst>
            </a:pPr>
            <a:r>
              <a:rPr lang="en-US" sz="1800" b="0" u="none" strike="noStrike">
                <a:solidFill>
                  <a:schemeClr val="dk1"/>
                </a:solidFill>
                <a:effectLst/>
                <a:uFillTx/>
                <a:latin typeface="Arial"/>
                <a:ea typeface="Arial"/>
              </a:rPr>
              <a:t>The dominant culture generally does not regard poor people, people of color, recent immigrants, gays and lesbians, and people of certain religious faiths and nationalities as brothers and sisters, but rather as the cause of society’s problems. </a:t>
            </a:r>
            <a:endParaRPr lang="en-US" sz="1800" b="0" u="none" strike="noStrike">
              <a:solidFill>
                <a:srgbClr val="000000"/>
              </a:solidFill>
              <a:effectLst/>
              <a:uFillTx/>
              <a:latin typeface="Arial"/>
            </a:endParaRPr>
          </a:p>
          <a:p>
            <a:pPr marL="914400" indent="-343080">
              <a:lnSpc>
                <a:spcPct val="115000"/>
              </a:lnSpc>
              <a:buClr>
                <a:srgbClr val="000000"/>
              </a:buClr>
              <a:buFont typeface="Arial"/>
              <a:buChar char="●"/>
              <a:tabLst>
                <a:tab algn="l" pos="0"/>
              </a:tabLst>
            </a:pPr>
            <a:r>
              <a:rPr lang="en-US" sz="1800" b="0" u="none" strike="noStrike">
                <a:solidFill>
                  <a:schemeClr val="dk1"/>
                </a:solidFill>
                <a:effectLst/>
                <a:uFillTx/>
                <a:latin typeface="Arial"/>
                <a:ea typeface="Arial"/>
              </a:rPr>
              <a:t>Seeing some groups as 'others', ather than our brothers and sisters who are victims, encourages people to see them as unworthy, and makes it easier to blame them. This then leads to hostility, which easily breaks out into violence, both individual and collective.</a:t>
            </a:r>
            <a:endParaRPr lang="en-US" sz="1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Google Shape;256;p53"/>
          <p:cNvSpPr/>
          <p:nvPr/>
        </p:nvSpPr>
        <p:spPr>
          <a:xfrm>
            <a:off x="558000" y="505440"/>
            <a:ext cx="8958600" cy="416448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500" b="1" u="none" strike="noStrike">
                <a:solidFill>
                  <a:schemeClr val="dk1"/>
                </a:solidFill>
                <a:effectLst/>
                <a:uFillTx/>
                <a:latin typeface="Arial"/>
                <a:ea typeface="Arial"/>
              </a:rPr>
              <a:t>Recognizing the Manifestations of an Unjust Society</a:t>
            </a:r>
            <a:endParaRPr lang="en-US" sz="3500" b="0" u="none" strike="noStrike">
              <a:solidFill>
                <a:srgbClr val="000000"/>
              </a:solidFill>
              <a:effectLst/>
              <a:uFillTx/>
              <a:latin typeface="Arial"/>
            </a:endParaRPr>
          </a:p>
          <a:p>
            <a:pPr algn="ctr">
              <a:lnSpc>
                <a:spcPct val="100000"/>
              </a:lnSpc>
              <a:tabLst>
                <a:tab algn="l" pos="0"/>
              </a:tabLst>
            </a:pPr>
            <a:endParaRPr lang="en-US" sz="1000" b="0" u="none" strike="noStrike">
              <a:solidFill>
                <a:srgbClr val="000000"/>
              </a:solidFill>
              <a:effectLst/>
              <a:uFillTx/>
              <a:latin typeface="Arial"/>
            </a:endParaRPr>
          </a:p>
          <a:p>
            <a:pPr algn="ctr">
              <a:lnSpc>
                <a:spcPct val="100000"/>
              </a:lnSpc>
              <a:tabLst>
                <a:tab algn="l" pos="0"/>
              </a:tabLst>
            </a:pPr>
            <a:r>
              <a:rPr lang="en-US" sz="2800" b="0" u="none" strike="noStrike">
                <a:solidFill>
                  <a:schemeClr val="dk1"/>
                </a:solidFill>
                <a:effectLst/>
                <a:uFillTx/>
                <a:latin typeface="Arial"/>
                <a:ea typeface="Arial"/>
              </a:rPr>
              <a:t>These problems are additional challenges we face.</a:t>
            </a:r>
            <a:endParaRPr lang="en-US" sz="2800" b="0" u="none" strike="noStrike">
              <a:solidFill>
                <a:srgbClr val="000000"/>
              </a:solidFill>
              <a:effectLst/>
              <a:uFillTx/>
              <a:latin typeface="Arial"/>
            </a:endParaRPr>
          </a:p>
          <a:p>
            <a:pPr algn="ctr">
              <a:lnSpc>
                <a:spcPct val="100000"/>
              </a:lnSpc>
              <a:tabLst>
                <a:tab algn="l" pos="0"/>
              </a:tabLst>
            </a:pPr>
            <a:r>
              <a:rPr lang="en-US" sz="2200" b="0" u="none" strike="noStrike">
                <a:solidFill>
                  <a:schemeClr val="dk1"/>
                </a:solidFill>
                <a:effectLst/>
                <a:uFillTx/>
                <a:latin typeface="Arial"/>
                <a:ea typeface="Arial"/>
              </a:rPr>
              <a:t>(Read details in the Strategic Plan)</a:t>
            </a:r>
            <a:endParaRPr lang="en-US" sz="2200" b="0" u="none" strike="noStrike">
              <a:solidFill>
                <a:srgbClr val="000000"/>
              </a:solidFill>
              <a:effectLst/>
              <a:uFillTx/>
              <a:latin typeface="Arial"/>
            </a:endParaRPr>
          </a:p>
          <a:p>
            <a:pPr marL="457200" indent="-393840">
              <a:lnSpc>
                <a:spcPct val="115000"/>
              </a:lnSpc>
              <a:spcBef>
                <a:spcPts val="1400"/>
              </a:spcBef>
              <a:buClr>
                <a:srgbClr val="000000"/>
              </a:buClr>
              <a:buFont typeface="Arial"/>
              <a:buChar char="●"/>
              <a:tabLst>
                <a:tab algn="l" pos="0"/>
              </a:tabLst>
            </a:pPr>
            <a:r>
              <a:rPr lang="en-US" sz="2600" b="0" u="none" strike="noStrike">
                <a:solidFill>
                  <a:schemeClr val="dk1"/>
                </a:solidFill>
                <a:effectLst/>
                <a:uFillTx/>
                <a:latin typeface="Arial"/>
                <a:ea typeface="Arial"/>
              </a:rPr>
              <a:t>​Problem</a:t>
            </a:r>
            <a:r>
              <a:rPr lang="en-US" sz="2600" b="1" u="none" strike="noStrike">
                <a:solidFill>
                  <a:schemeClr val="dk1"/>
                </a:solidFill>
                <a:effectLst/>
                <a:uFillTx/>
                <a:latin typeface="Arial"/>
                <a:ea typeface="Arial"/>
              </a:rPr>
              <a:t>: Indifference to the Persistence of Poverty</a:t>
            </a:r>
            <a:endParaRPr lang="en-US" sz="2600" b="0" u="none" strike="noStrike">
              <a:solidFill>
                <a:srgbClr val="000000"/>
              </a:solidFill>
              <a:effectLst/>
              <a:uFillTx/>
              <a:latin typeface="Arial"/>
            </a:endParaRPr>
          </a:p>
          <a:p>
            <a:pPr marL="457200" indent="-393840">
              <a:lnSpc>
                <a:spcPct val="115000"/>
              </a:lnSpc>
              <a:buClr>
                <a:srgbClr val="000000"/>
              </a:buClr>
              <a:buFont typeface="Arial"/>
              <a:buChar char="●"/>
              <a:tabLst>
                <a:tab algn="l" pos="0"/>
              </a:tabLst>
            </a:pPr>
            <a:r>
              <a:rPr lang="en-US" sz="2600" b="0" u="none" strike="noStrike">
                <a:solidFill>
                  <a:schemeClr val="dk1"/>
                </a:solidFill>
                <a:effectLst/>
                <a:uFillTx/>
                <a:latin typeface="Arial"/>
                <a:ea typeface="Arial"/>
              </a:rPr>
              <a:t>Problem</a:t>
            </a:r>
            <a:r>
              <a:rPr lang="en-US" sz="2600" b="1" u="none" strike="noStrike">
                <a:solidFill>
                  <a:schemeClr val="dk1"/>
                </a:solidFill>
                <a:effectLst/>
                <a:uFillTx/>
                <a:latin typeface="Arial"/>
                <a:ea typeface="Arial"/>
              </a:rPr>
              <a:t>: Pervasiveness of Violence</a:t>
            </a:r>
            <a:endParaRPr lang="en-US" sz="2600" b="0" u="none" strike="noStrike">
              <a:solidFill>
                <a:srgbClr val="000000"/>
              </a:solidFill>
              <a:effectLst/>
              <a:uFillTx/>
              <a:latin typeface="Arial"/>
            </a:endParaRPr>
          </a:p>
          <a:p>
            <a:pPr marL="457200" indent="-393840">
              <a:lnSpc>
                <a:spcPct val="115000"/>
              </a:lnSpc>
              <a:buClr>
                <a:srgbClr val="000000"/>
              </a:buClr>
              <a:buFont typeface="Arial"/>
              <a:buChar char="●"/>
              <a:tabLst>
                <a:tab algn="l" pos="0"/>
              </a:tabLst>
            </a:pPr>
            <a:r>
              <a:rPr lang="en-US" sz="2600" b="0" u="none" strike="noStrike">
                <a:solidFill>
                  <a:schemeClr val="dk1"/>
                </a:solidFill>
                <a:effectLst/>
                <a:uFillTx/>
                <a:latin typeface="Arial"/>
                <a:ea typeface="Arial"/>
              </a:rPr>
              <a:t>Problem</a:t>
            </a:r>
            <a:r>
              <a:rPr lang="en-US" sz="2600" b="1" u="none" strike="noStrike">
                <a:solidFill>
                  <a:schemeClr val="dk1"/>
                </a:solidFill>
                <a:effectLst/>
                <a:uFillTx/>
                <a:latin typeface="Arial"/>
                <a:ea typeface="Arial"/>
              </a:rPr>
              <a:t>: An Ethic Of Exploitation</a:t>
            </a:r>
            <a:endParaRPr lang="en-US" sz="2600" b="0" u="none" strike="noStrike">
              <a:solidFill>
                <a:srgbClr val="000000"/>
              </a:solidFill>
              <a:effectLst/>
              <a:uFillTx/>
              <a:latin typeface="Arial"/>
            </a:endParaRPr>
          </a:p>
          <a:p>
            <a:pPr marL="457200" indent="-393840">
              <a:lnSpc>
                <a:spcPct val="115000"/>
              </a:lnSpc>
              <a:buClr>
                <a:srgbClr val="000000"/>
              </a:buClr>
              <a:buFont typeface="Arial"/>
              <a:buChar char="●"/>
              <a:tabLst>
                <a:tab algn="l" pos="0"/>
              </a:tabLst>
            </a:pPr>
            <a:r>
              <a:rPr lang="en-US" sz="2600" b="0" u="none" strike="noStrike">
                <a:solidFill>
                  <a:schemeClr val="dk1"/>
                </a:solidFill>
                <a:effectLst/>
                <a:uFillTx/>
                <a:latin typeface="Arial"/>
                <a:ea typeface="Arial"/>
              </a:rPr>
              <a:t>Problem</a:t>
            </a:r>
            <a:r>
              <a:rPr lang="en-US" sz="2600" b="1" u="none" strike="noStrike">
                <a:solidFill>
                  <a:schemeClr val="dk1"/>
                </a:solidFill>
                <a:effectLst/>
                <a:uFillTx/>
                <a:latin typeface="Arial"/>
                <a:ea typeface="Arial"/>
              </a:rPr>
              <a:t>: The Role of Government</a:t>
            </a:r>
            <a:endParaRPr lang="en-US"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Google Shape;261;p54"/>
          <p:cNvSpPr/>
          <p:nvPr/>
        </p:nvSpPr>
        <p:spPr>
          <a:xfrm>
            <a:off x="656640" y="570960"/>
            <a:ext cx="8882280" cy="400932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4000" b="1" u="none" strike="noStrike">
                <a:solidFill>
                  <a:schemeClr val="dk1"/>
                </a:solidFill>
                <a:effectLst/>
                <a:uFillTx/>
                <a:latin typeface="Arial"/>
                <a:ea typeface="Arial"/>
              </a:rPr>
              <a:t>Our vision of </a:t>
            </a:r>
            <a:r>
              <a:rPr lang="en-US" sz="4000" b="1" i="1" u="sng" strike="noStrike">
                <a:solidFill>
                  <a:schemeClr val="dk1"/>
                </a:solidFill>
                <a:effectLst/>
                <a:uFillTx/>
                <a:latin typeface="Arial"/>
                <a:ea typeface="Arial"/>
              </a:rPr>
              <a:t>HPJC</a:t>
            </a:r>
            <a:r>
              <a:rPr lang="en-US" sz="4000" b="1" u="none" strike="noStrike">
                <a:solidFill>
                  <a:schemeClr val="dk1"/>
                </a:solidFill>
                <a:effectLst/>
                <a:uFillTx/>
                <a:latin typeface="Arial"/>
                <a:ea typeface="Arial"/>
              </a:rPr>
              <a:t> in 25 years</a:t>
            </a:r>
            <a:endParaRPr lang="en-US" sz="4000" b="0" u="none" strike="noStrike">
              <a:solidFill>
                <a:srgbClr val="000000"/>
              </a:solidFill>
              <a:effectLst/>
              <a:uFillTx/>
              <a:latin typeface="Arial"/>
            </a:endParaRPr>
          </a:p>
          <a:p>
            <a:pPr algn="ctr">
              <a:lnSpc>
                <a:spcPct val="100000"/>
              </a:lnSpc>
              <a:tabLst>
                <a:tab algn="l" pos="0"/>
              </a:tabLst>
            </a:pPr>
            <a:r>
              <a:rPr lang="en-US" sz="2200" b="0" u="none" strike="noStrike">
                <a:solidFill>
                  <a:schemeClr val="dk1"/>
                </a:solidFill>
                <a:effectLst/>
                <a:uFillTx/>
                <a:latin typeface="Arial"/>
                <a:ea typeface="Arial"/>
              </a:rPr>
              <a:t>(see Strategic Plan)</a:t>
            </a:r>
            <a:endParaRPr lang="en-US" sz="2200" b="0" u="none" strike="noStrike">
              <a:solidFill>
                <a:srgbClr val="000000"/>
              </a:solidFill>
              <a:effectLst/>
              <a:uFillTx/>
              <a:latin typeface="Arial"/>
            </a:endParaRPr>
          </a:p>
          <a:p>
            <a:pPr algn="ctr">
              <a:lnSpc>
                <a:spcPct val="100000"/>
              </a:lnSpc>
              <a:tabLst>
                <a:tab algn="l" pos="0"/>
              </a:tabLst>
            </a:pPr>
            <a:endParaRPr lang="en-US" sz="2100" b="0" u="none" strike="noStrike">
              <a:solidFill>
                <a:srgbClr val="000000"/>
              </a:solidFill>
              <a:effectLst/>
              <a:uFillTx/>
              <a:latin typeface="Arial"/>
            </a:endParaRPr>
          </a:p>
          <a:p>
            <a:pPr marL="457200" indent="-406440">
              <a:lnSpc>
                <a:spcPct val="115000"/>
              </a:lnSpc>
              <a:buClr>
                <a:srgbClr val="000000"/>
              </a:buClr>
              <a:buFont typeface="Arial"/>
              <a:buChar char="●"/>
              <a:tabLst>
                <a:tab algn="l" pos="0"/>
              </a:tabLst>
            </a:pPr>
            <a:r>
              <a:rPr lang="en-US" sz="2800" b="1" u="none" strike="noStrike">
                <a:solidFill>
                  <a:schemeClr val="dk1"/>
                </a:solidFill>
                <a:effectLst/>
                <a:uFillTx/>
                <a:latin typeface="Arial"/>
                <a:ea typeface="Arial"/>
              </a:rPr>
              <a:t>What do you like and not like about the vision of HPJC? </a:t>
            </a:r>
            <a:r>
              <a:rPr lang="en-US" sz="2500" b="1" u="none" strike="noStrike">
                <a:solidFill>
                  <a:schemeClr val="dk1"/>
                </a:solidFill>
                <a:effectLst/>
                <a:uFillTx/>
                <a:latin typeface="Arial"/>
                <a:ea typeface="Arial"/>
              </a:rPr>
              <a:t>(Note - this is a different section than the vision of </a:t>
            </a:r>
            <a:r>
              <a:rPr lang="en-US" sz="2500" b="1" i="1" u="sng" strike="noStrike">
                <a:solidFill>
                  <a:schemeClr val="dk1"/>
                </a:solidFill>
                <a:effectLst/>
                <a:uFillTx/>
                <a:latin typeface="Arial"/>
                <a:ea typeface="Arial"/>
              </a:rPr>
              <a:t>Houston</a:t>
            </a:r>
            <a:r>
              <a:rPr lang="en-US" sz="2500" b="1" i="1" u="none" strike="noStrike">
                <a:solidFill>
                  <a:schemeClr val="dk1"/>
                </a:solidFill>
                <a:effectLst/>
                <a:uFillTx/>
                <a:latin typeface="Arial"/>
                <a:ea typeface="Arial"/>
              </a:rPr>
              <a:t> </a:t>
            </a:r>
            <a:r>
              <a:rPr lang="en-US" sz="2500" b="1" u="none" strike="noStrike">
                <a:solidFill>
                  <a:schemeClr val="dk1"/>
                </a:solidFill>
                <a:effectLst/>
                <a:uFillTx/>
                <a:latin typeface="Arial"/>
                <a:ea typeface="Arial"/>
              </a:rPr>
              <a:t>in 25 years)</a:t>
            </a:r>
            <a:endParaRPr lang="en-US" sz="2500" b="0" u="none" strike="noStrike">
              <a:solidFill>
                <a:srgbClr val="000000"/>
              </a:solidFill>
              <a:effectLst/>
              <a:uFillTx/>
              <a:latin typeface="Arial"/>
            </a:endParaRPr>
          </a:p>
          <a:p>
            <a:pPr marL="457200" indent="-399960">
              <a:lnSpc>
                <a:spcPct val="115000"/>
              </a:lnSpc>
              <a:buClr>
                <a:srgbClr val="000000"/>
              </a:buClr>
              <a:buFont typeface="Arial"/>
              <a:buChar char="●"/>
              <a:tabLst>
                <a:tab algn="l" pos="0"/>
              </a:tabLst>
            </a:pPr>
            <a:r>
              <a:rPr lang="en-US" sz="2900" b="1" u="none" strike="noStrike">
                <a:solidFill>
                  <a:schemeClr val="dk1"/>
                </a:solidFill>
                <a:effectLst/>
                <a:uFillTx/>
                <a:latin typeface="Arial"/>
                <a:ea typeface="Arial"/>
              </a:rPr>
              <a:t>What would you like to add?</a:t>
            </a:r>
            <a:r>
              <a:rPr lang="en-US" sz="2400" b="1" u="none" strike="noStrike">
                <a:solidFill>
                  <a:schemeClr val="dk1"/>
                </a:solidFill>
                <a:effectLst/>
                <a:uFillTx/>
                <a:latin typeface="Arial"/>
                <a:ea typeface="Arial"/>
              </a:rPr>
              <a:t> (especially things that could be relevant to HPJC planning)</a:t>
            </a:r>
            <a:endParaRPr lang="en-US" sz="2400" b="0" u="none" strike="noStrike">
              <a:solidFill>
                <a:srgbClr val="000000"/>
              </a:solidFill>
              <a:effectLst/>
              <a:uFillTx/>
              <a:latin typeface="Arial"/>
            </a:endParaRPr>
          </a:p>
          <a:p>
            <a:pPr>
              <a:lnSpc>
                <a:spcPct val="100000"/>
              </a:lnSpc>
              <a:tabLst>
                <a:tab algn="l" pos="0"/>
              </a:tabLst>
            </a:pPr>
            <a:endParaRPr lang="en-US" sz="1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Google Shape;266;p55"/>
          <p:cNvSpPr/>
          <p:nvPr/>
        </p:nvSpPr>
        <p:spPr>
          <a:xfrm>
            <a:off x="776520" y="516240"/>
            <a:ext cx="8794800" cy="389412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800" b="1" u="none" strike="noStrike">
                <a:solidFill>
                  <a:srgbClr val="000000"/>
                </a:solidFill>
                <a:effectLst/>
                <a:uFillTx/>
                <a:latin typeface="Arial"/>
                <a:ea typeface="Arial"/>
              </a:rPr>
              <a:t>Goals - Why Do We Need Them?</a:t>
            </a:r>
            <a:endParaRPr lang="en-US" sz="3800" b="0" u="none" strike="noStrike">
              <a:solidFill>
                <a:srgbClr val="000000"/>
              </a:solidFill>
              <a:effectLst/>
              <a:uFillTx/>
              <a:latin typeface="Arial"/>
            </a:endParaRPr>
          </a:p>
          <a:p>
            <a:pPr algn="ctr">
              <a:lnSpc>
                <a:spcPct val="100000"/>
              </a:lnSpc>
              <a:tabLst>
                <a:tab algn="l" pos="0"/>
              </a:tabLst>
            </a:pPr>
            <a:endParaRPr lang="en-US" sz="1000" b="0" u="none" strike="noStrike">
              <a:solidFill>
                <a:srgbClr val="000000"/>
              </a:solidFill>
              <a:effectLst/>
              <a:uFillTx/>
              <a:latin typeface="Arial"/>
            </a:endParaRPr>
          </a:p>
          <a:p>
            <a:pPr>
              <a:lnSpc>
                <a:spcPct val="115000"/>
              </a:lnSpc>
              <a:tabLst>
                <a:tab algn="l" pos="0"/>
              </a:tabLst>
            </a:pPr>
            <a:r>
              <a:rPr lang="en-US" sz="3000" b="1" u="none" strike="noStrike">
                <a:solidFill>
                  <a:srgbClr val="000000"/>
                </a:solidFill>
                <a:effectLst/>
                <a:uFillTx/>
                <a:latin typeface="Arial"/>
                <a:ea typeface="Arial"/>
              </a:rPr>
              <a:t>Why and How do </a:t>
            </a:r>
            <a:r>
              <a:rPr lang="en-US" sz="3000" b="1" u="sng" strike="noStrike">
                <a:solidFill>
                  <a:srgbClr val="000000"/>
                </a:solidFill>
                <a:effectLst/>
                <a:uFillTx/>
                <a:latin typeface="Arial"/>
                <a:ea typeface="Arial"/>
              </a:rPr>
              <a:t>Goals</a:t>
            </a:r>
            <a:r>
              <a:rPr lang="en-US" sz="3000" b="1" u="none" strike="noStrike">
                <a:solidFill>
                  <a:srgbClr val="000000"/>
                </a:solidFill>
                <a:effectLst/>
                <a:uFillTx/>
                <a:latin typeface="Arial"/>
                <a:ea typeface="Arial"/>
              </a:rPr>
              <a:t> help us to:</a:t>
            </a:r>
            <a:endParaRPr lang="en-US" sz="3000" b="0" u="none" strike="noStrike">
              <a:solidFill>
                <a:srgbClr val="000000"/>
              </a:solidFill>
              <a:effectLst/>
              <a:uFillTx/>
              <a:latin typeface="Arial"/>
            </a:endParaRPr>
          </a:p>
          <a:p>
            <a:pPr marL="457200" indent="-406440">
              <a:lnSpc>
                <a:spcPct val="115000"/>
              </a:lnSpc>
              <a:buClr>
                <a:srgbClr val="000000"/>
              </a:buClr>
              <a:buFont typeface="Arial"/>
              <a:buChar char="●"/>
              <a:tabLst>
                <a:tab algn="l" pos="0"/>
              </a:tabLst>
            </a:pPr>
            <a:r>
              <a:rPr lang="en-US" sz="2800" b="0" u="none" strike="noStrike">
                <a:solidFill>
                  <a:srgbClr val="000000"/>
                </a:solidFill>
                <a:effectLst/>
                <a:uFillTx/>
                <a:latin typeface="Arial"/>
                <a:ea typeface="Arial"/>
              </a:rPr>
              <a:t>Focus our time, energies, and limited funds</a:t>
            </a:r>
            <a:endParaRPr lang="en-US" sz="2800" b="0" u="none" strike="noStrike">
              <a:solidFill>
                <a:srgbClr val="000000"/>
              </a:solidFill>
              <a:effectLst/>
              <a:uFillTx/>
              <a:latin typeface="Arial"/>
            </a:endParaRPr>
          </a:p>
          <a:p>
            <a:pPr marL="457200" indent="-406440">
              <a:lnSpc>
                <a:spcPct val="115000"/>
              </a:lnSpc>
              <a:buClr>
                <a:srgbClr val="000000"/>
              </a:buClr>
              <a:buFont typeface="Arial"/>
              <a:buChar char="●"/>
              <a:tabLst>
                <a:tab algn="l" pos="0"/>
              </a:tabLst>
            </a:pPr>
            <a:r>
              <a:rPr lang="en-US" sz="2800" b="0" u="none" strike="noStrike">
                <a:solidFill>
                  <a:srgbClr val="000000"/>
                </a:solidFill>
                <a:effectLst/>
                <a:uFillTx/>
                <a:latin typeface="Arial"/>
                <a:ea typeface="Arial"/>
              </a:rPr>
              <a:t>Recruit volunteers</a:t>
            </a:r>
            <a:endParaRPr lang="en-US" sz="2800" b="0" u="none" strike="noStrike">
              <a:solidFill>
                <a:srgbClr val="000000"/>
              </a:solidFill>
              <a:effectLst/>
              <a:uFillTx/>
              <a:latin typeface="Arial"/>
            </a:endParaRPr>
          </a:p>
          <a:p>
            <a:pPr marL="457200" indent="-406440">
              <a:lnSpc>
                <a:spcPct val="115000"/>
              </a:lnSpc>
              <a:buClr>
                <a:srgbClr val="000000"/>
              </a:buClr>
              <a:buFont typeface="Arial"/>
              <a:buChar char="●"/>
              <a:tabLst>
                <a:tab algn="l" pos="0"/>
              </a:tabLst>
            </a:pPr>
            <a:r>
              <a:rPr lang="en-US" sz="2800" b="0" u="none" strike="noStrike">
                <a:solidFill>
                  <a:srgbClr val="000000"/>
                </a:solidFill>
                <a:effectLst/>
                <a:uFillTx/>
                <a:latin typeface="Arial"/>
                <a:ea typeface="Arial"/>
              </a:rPr>
              <a:t>Attract donors and grants</a:t>
            </a:r>
            <a:endParaRPr lang="en-US" sz="2800" b="0" u="none" strike="noStrike">
              <a:solidFill>
                <a:srgbClr val="000000"/>
              </a:solidFill>
              <a:effectLst/>
              <a:uFillTx/>
              <a:latin typeface="Arial"/>
            </a:endParaRPr>
          </a:p>
          <a:p>
            <a:pPr marL="457200" indent="-406440">
              <a:lnSpc>
                <a:spcPct val="115000"/>
              </a:lnSpc>
              <a:buClr>
                <a:srgbClr val="000000"/>
              </a:buClr>
              <a:buFont typeface="Arial"/>
              <a:buChar char="●"/>
              <a:tabLst>
                <a:tab algn="l" pos="0"/>
              </a:tabLst>
            </a:pPr>
            <a:r>
              <a:rPr lang="en-US" sz="2800" b="0" u="none" strike="noStrike">
                <a:solidFill>
                  <a:srgbClr val="000000"/>
                </a:solidFill>
                <a:effectLst/>
                <a:uFillTx/>
                <a:latin typeface="Arial"/>
                <a:ea typeface="Arial"/>
              </a:rPr>
              <a:t>Be more successful</a:t>
            </a:r>
            <a:endParaRPr lang="en-US" sz="2800" b="0" u="none" strike="noStrike">
              <a:solidFill>
                <a:srgbClr val="000000"/>
              </a:solidFill>
              <a:effectLst/>
              <a:uFillTx/>
              <a:latin typeface="Arial"/>
            </a:endParaRPr>
          </a:p>
          <a:p>
            <a:pPr marL="457200" indent="-406440">
              <a:lnSpc>
                <a:spcPct val="115000"/>
              </a:lnSpc>
              <a:buClr>
                <a:srgbClr val="000000"/>
              </a:buClr>
              <a:buFont typeface="Arial"/>
              <a:buChar char="●"/>
              <a:tabLst>
                <a:tab algn="l" pos="0"/>
              </a:tabLst>
            </a:pPr>
            <a:r>
              <a:rPr lang="en-US" sz="2800" b="0" u="none" strike="noStrike">
                <a:solidFill>
                  <a:srgbClr val="000000"/>
                </a:solidFill>
                <a:effectLst/>
                <a:uFillTx/>
                <a:latin typeface="Arial"/>
                <a:ea typeface="Arial"/>
              </a:rPr>
              <a:t>Realize our vision and fulfill our mission</a:t>
            </a:r>
            <a:endParaRPr lang="en-US" sz="2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Google Shape;271;p56"/>
          <p:cNvSpPr/>
          <p:nvPr/>
        </p:nvSpPr>
        <p:spPr>
          <a:xfrm>
            <a:off x="579960" y="396000"/>
            <a:ext cx="9111240" cy="483300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800" b="1" u="none" strike="noStrike">
                <a:solidFill>
                  <a:schemeClr val="dk1"/>
                </a:solidFill>
                <a:effectLst/>
                <a:uFillTx/>
                <a:latin typeface="Arial"/>
                <a:ea typeface="Arial"/>
              </a:rPr>
              <a:t>Feasible Five Year </a:t>
            </a:r>
            <a:r>
              <a:rPr lang="en-US" sz="3800" b="1" u="sng" strike="noStrike">
                <a:solidFill>
                  <a:schemeClr val="dk1"/>
                </a:solidFill>
                <a:effectLst/>
                <a:uFillTx/>
                <a:latin typeface="Arial"/>
                <a:ea typeface="Arial"/>
              </a:rPr>
              <a:t>Goals for HPJC </a:t>
            </a:r>
            <a:endParaRPr lang="en-US" sz="3800" b="0" u="none" strike="noStrike">
              <a:solidFill>
                <a:srgbClr val="000000"/>
              </a:solidFill>
              <a:effectLst/>
              <a:uFillTx/>
              <a:latin typeface="Arial"/>
            </a:endParaRPr>
          </a:p>
          <a:p>
            <a:pPr algn="ctr">
              <a:lnSpc>
                <a:spcPct val="100000"/>
              </a:lnSpc>
              <a:tabLst>
                <a:tab algn="l" pos="0"/>
              </a:tabLst>
            </a:pPr>
            <a:r>
              <a:rPr lang="en-US" sz="4000" b="1" u="sng" strike="noStrike">
                <a:solidFill>
                  <a:schemeClr val="dk1"/>
                </a:solidFill>
                <a:effectLst/>
                <a:uFillTx/>
                <a:latin typeface="Arial"/>
                <a:ea typeface="Arial"/>
              </a:rPr>
              <a:t>as an Organization</a:t>
            </a:r>
            <a:r>
              <a:rPr lang="en-US" sz="3200" b="1" u="none" strike="noStrike">
                <a:solidFill>
                  <a:schemeClr val="dk1"/>
                </a:solidFill>
                <a:effectLst/>
                <a:uFillTx/>
                <a:latin typeface="Arial"/>
                <a:ea typeface="Arial"/>
              </a:rPr>
              <a:t> (from 2014)</a:t>
            </a:r>
            <a:endParaRPr lang="en-US" sz="3200" b="0" u="none" strike="noStrike">
              <a:solidFill>
                <a:srgbClr val="000000"/>
              </a:solidFill>
              <a:effectLst/>
              <a:uFillTx/>
              <a:latin typeface="Arial"/>
            </a:endParaRPr>
          </a:p>
          <a:p>
            <a:pPr algn="ctr">
              <a:lnSpc>
                <a:spcPct val="100000"/>
              </a:lnSpc>
              <a:tabLst>
                <a:tab algn="l" pos="0"/>
              </a:tabLst>
            </a:pPr>
            <a:endParaRPr lang="en-US" sz="1000" b="0" u="none" strike="noStrike">
              <a:solidFill>
                <a:srgbClr val="000000"/>
              </a:solidFill>
              <a:effectLst/>
              <a:uFillTx/>
              <a:latin typeface="Arial"/>
            </a:endParaRPr>
          </a:p>
          <a:p>
            <a:pPr marL="457200" indent="-431640">
              <a:lnSpc>
                <a:spcPct val="100000"/>
              </a:lnSpc>
              <a:buClr>
                <a:srgbClr val="000000"/>
              </a:buClr>
              <a:buFont typeface="Arial"/>
              <a:buChar char="●"/>
              <a:tabLst>
                <a:tab algn="l" pos="0"/>
              </a:tabLst>
            </a:pPr>
            <a:r>
              <a:rPr lang="en-US" sz="3200" b="0" u="none" strike="noStrike">
                <a:solidFill>
                  <a:schemeClr val="dk1"/>
                </a:solidFill>
                <a:effectLst/>
                <a:uFillTx/>
                <a:latin typeface="Arial"/>
                <a:ea typeface="Arial"/>
              </a:rPr>
              <a:t>Future of HPJC Committee</a:t>
            </a:r>
            <a:endParaRPr lang="en-US" sz="3200" b="0" u="none" strike="noStrike">
              <a:solidFill>
                <a:srgbClr val="000000"/>
              </a:solidFill>
              <a:effectLst/>
              <a:uFillTx/>
              <a:latin typeface="Arial"/>
            </a:endParaRPr>
          </a:p>
          <a:p>
            <a:pPr marL="457200" indent="-431640">
              <a:lnSpc>
                <a:spcPct val="100000"/>
              </a:lnSpc>
              <a:buClr>
                <a:srgbClr val="000000"/>
              </a:buClr>
              <a:buFont typeface="Arial"/>
              <a:buChar char="●"/>
              <a:tabLst>
                <a:tab algn="l" pos="0"/>
              </a:tabLst>
            </a:pPr>
            <a:r>
              <a:rPr lang="en-US" sz="3200" b="0" u="none" strike="noStrike">
                <a:solidFill>
                  <a:schemeClr val="dk1"/>
                </a:solidFill>
                <a:effectLst/>
                <a:uFillTx/>
                <a:latin typeface="Arial"/>
                <a:ea typeface="Arial"/>
              </a:rPr>
              <a:t>Membership goals</a:t>
            </a:r>
            <a:endParaRPr lang="en-US" sz="3200" b="0" u="none" strike="noStrike">
              <a:solidFill>
                <a:srgbClr val="000000"/>
              </a:solidFill>
              <a:effectLst/>
              <a:uFillTx/>
              <a:latin typeface="Arial"/>
            </a:endParaRPr>
          </a:p>
          <a:p>
            <a:pPr marL="457200" indent="-431640">
              <a:lnSpc>
                <a:spcPct val="100000"/>
              </a:lnSpc>
              <a:buClr>
                <a:srgbClr val="000000"/>
              </a:buClr>
              <a:buFont typeface="Arial"/>
              <a:buChar char="●"/>
              <a:tabLst>
                <a:tab algn="l" pos="0"/>
              </a:tabLst>
            </a:pPr>
            <a:r>
              <a:rPr lang="en-US" sz="3200" b="0" u="none" strike="noStrike">
                <a:solidFill>
                  <a:schemeClr val="dk1"/>
                </a:solidFill>
                <a:effectLst/>
                <a:uFillTx/>
                <a:latin typeface="Arial"/>
                <a:ea typeface="Arial"/>
              </a:rPr>
              <a:t>Communication goals</a:t>
            </a:r>
            <a:endParaRPr lang="en-US" sz="3200" b="0" u="none" strike="noStrike">
              <a:solidFill>
                <a:srgbClr val="000000"/>
              </a:solidFill>
              <a:effectLst/>
              <a:uFillTx/>
              <a:latin typeface="Arial"/>
            </a:endParaRPr>
          </a:p>
          <a:p>
            <a:pPr marL="457200" indent="-431640">
              <a:lnSpc>
                <a:spcPct val="100000"/>
              </a:lnSpc>
              <a:buClr>
                <a:srgbClr val="000000"/>
              </a:buClr>
              <a:buFont typeface="Arial"/>
              <a:buChar char="●"/>
              <a:tabLst>
                <a:tab algn="l" pos="0"/>
              </a:tabLst>
            </a:pPr>
            <a:r>
              <a:rPr lang="en-US" sz="3200" b="0" u="none" strike="noStrike">
                <a:solidFill>
                  <a:schemeClr val="dk1"/>
                </a:solidFill>
                <a:effectLst/>
                <a:uFillTx/>
                <a:latin typeface="Arial"/>
                <a:ea typeface="Arial"/>
              </a:rPr>
              <a:t>Organizational Effectiveness goals </a:t>
            </a:r>
            <a:endParaRPr lang="en-US" sz="3200" b="0" u="none" strike="noStrike">
              <a:solidFill>
                <a:srgbClr val="000000"/>
              </a:solidFill>
              <a:effectLst/>
              <a:uFillTx/>
              <a:latin typeface="Arial"/>
            </a:endParaRPr>
          </a:p>
          <a:p>
            <a:pPr>
              <a:lnSpc>
                <a:spcPct val="100000"/>
              </a:lnSpc>
              <a:tabLst>
                <a:tab algn="l" pos="0"/>
              </a:tabLst>
            </a:pPr>
            <a:endParaRPr lang="en-US" sz="800" b="0" u="none" strike="noStrike">
              <a:solidFill>
                <a:srgbClr val="000000"/>
              </a:solidFill>
              <a:effectLst/>
              <a:uFillTx/>
              <a:latin typeface="Arial"/>
            </a:endParaRPr>
          </a:p>
          <a:p>
            <a:pPr>
              <a:lnSpc>
                <a:spcPct val="100000"/>
              </a:lnSpc>
              <a:tabLst>
                <a:tab algn="l" pos="0"/>
              </a:tabLst>
            </a:pPr>
            <a:r>
              <a:rPr lang="en-US" sz="2700" b="0" u="none" strike="noStrike">
                <a:solidFill>
                  <a:schemeClr val="dk1"/>
                </a:solidFill>
                <a:effectLst/>
                <a:uFillTx/>
                <a:latin typeface="Arial"/>
                <a:ea typeface="Arial"/>
              </a:rPr>
              <a:t>Details are on the following slides (in no particular order).</a:t>
            </a:r>
            <a:endParaRPr lang="en-US" sz="2700" b="0" u="none" strike="noStrike">
              <a:solidFill>
                <a:srgbClr val="000000"/>
              </a:solidFill>
              <a:effectLst/>
              <a:uFillTx/>
              <a:latin typeface="Arial"/>
            </a:endParaRPr>
          </a:p>
          <a:p>
            <a:pPr>
              <a:lnSpc>
                <a:spcPct val="100000"/>
              </a:lnSpc>
              <a:tabLst>
                <a:tab algn="l" pos="0"/>
              </a:tabLst>
            </a:pPr>
            <a:r>
              <a:rPr lang="en-US" sz="2700" b="0" u="none" strike="noStrike">
                <a:solidFill>
                  <a:schemeClr val="dk1"/>
                </a:solidFill>
                <a:effectLst/>
                <a:uFillTx/>
                <a:latin typeface="Arial"/>
                <a:ea typeface="Arial"/>
              </a:rPr>
              <a:t>Think about what </a:t>
            </a:r>
            <a:r>
              <a:rPr lang="en-US" sz="2700" b="1" u="none" strike="noStrike">
                <a:solidFill>
                  <a:schemeClr val="dk1"/>
                </a:solidFill>
                <a:effectLst/>
                <a:uFillTx/>
                <a:latin typeface="Arial"/>
                <a:ea typeface="Arial"/>
              </a:rPr>
              <a:t>specific goals we should change</a:t>
            </a:r>
            <a:r>
              <a:rPr lang="en-US" sz="2700" b="0" u="none" strike="noStrike">
                <a:solidFill>
                  <a:schemeClr val="dk1"/>
                </a:solidFill>
                <a:effectLst/>
                <a:uFillTx/>
                <a:latin typeface="Arial"/>
                <a:ea typeface="Arial"/>
              </a:rPr>
              <a:t>, </a:t>
            </a:r>
            <a:endParaRPr lang="en-US" sz="2700" b="0" u="none" strike="noStrike">
              <a:solidFill>
                <a:srgbClr val="000000"/>
              </a:solidFill>
              <a:effectLst/>
              <a:uFillTx/>
              <a:latin typeface="Arial"/>
            </a:endParaRPr>
          </a:p>
          <a:p>
            <a:pPr>
              <a:lnSpc>
                <a:spcPct val="100000"/>
              </a:lnSpc>
              <a:tabLst>
                <a:tab algn="l" pos="0"/>
              </a:tabLst>
            </a:pPr>
            <a:r>
              <a:rPr lang="en-US" sz="2700" b="0" u="none" strike="noStrike">
                <a:solidFill>
                  <a:schemeClr val="dk1"/>
                </a:solidFill>
                <a:effectLst/>
                <a:uFillTx/>
                <a:latin typeface="Arial"/>
                <a:ea typeface="Arial"/>
              </a:rPr>
              <a:t>&amp; </a:t>
            </a:r>
            <a:r>
              <a:rPr lang="en-US" sz="2700" b="1" u="none" strike="noStrike">
                <a:solidFill>
                  <a:schemeClr val="dk1"/>
                </a:solidFill>
                <a:effectLst/>
                <a:uFillTx/>
                <a:latin typeface="Arial"/>
                <a:ea typeface="Arial"/>
              </a:rPr>
              <a:t>strategies</a:t>
            </a:r>
            <a:r>
              <a:rPr lang="en-US" sz="2700" b="0" u="none" strike="noStrike">
                <a:solidFill>
                  <a:schemeClr val="dk1"/>
                </a:solidFill>
                <a:effectLst/>
                <a:uFillTx/>
                <a:latin typeface="Arial"/>
                <a:ea typeface="Arial"/>
              </a:rPr>
              <a:t> to reach our goals and achieve our </a:t>
            </a:r>
            <a:r>
              <a:rPr lang="en-US" sz="2700" b="1" u="none" strike="noStrike">
                <a:solidFill>
                  <a:schemeClr val="dk1"/>
                </a:solidFill>
                <a:effectLst/>
                <a:uFillTx/>
                <a:latin typeface="Arial"/>
                <a:ea typeface="Arial"/>
              </a:rPr>
              <a:t>vision</a:t>
            </a:r>
            <a:r>
              <a:rPr lang="en-US" sz="2700" b="0" u="none" strike="noStrike">
                <a:solidFill>
                  <a:schemeClr val="dk1"/>
                </a:solidFill>
                <a:effectLst/>
                <a:uFillTx/>
                <a:latin typeface="Arial"/>
                <a:ea typeface="Arial"/>
              </a:rPr>
              <a:t>.</a:t>
            </a:r>
            <a:endParaRPr lang="en-US" sz="27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Google Shape;276;p57"/>
          <p:cNvSpPr/>
          <p:nvPr/>
        </p:nvSpPr>
        <p:spPr>
          <a:xfrm>
            <a:off x="590760" y="417960"/>
            <a:ext cx="8980560" cy="403776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500" b="1" u="none" strike="noStrike">
                <a:solidFill>
                  <a:schemeClr val="dk1"/>
                </a:solidFill>
                <a:effectLst/>
                <a:uFillTx/>
                <a:latin typeface="Arial"/>
                <a:ea typeface="Arial"/>
              </a:rPr>
              <a:t>Possible 5-year Goal:</a:t>
            </a:r>
            <a:endParaRPr lang="en-US" sz="3500" b="0" u="none" strike="noStrike">
              <a:solidFill>
                <a:srgbClr val="000000"/>
              </a:solidFill>
              <a:effectLst/>
              <a:uFillTx/>
              <a:latin typeface="Arial"/>
            </a:endParaRPr>
          </a:p>
          <a:p>
            <a:pPr algn="ctr">
              <a:lnSpc>
                <a:spcPct val="100000"/>
              </a:lnSpc>
              <a:tabLst>
                <a:tab algn="l" pos="0"/>
              </a:tabLst>
            </a:pPr>
            <a:r>
              <a:rPr lang="en-US" sz="3800" b="1" u="sng" strike="noStrike">
                <a:solidFill>
                  <a:schemeClr val="dk1"/>
                </a:solidFill>
                <a:effectLst/>
                <a:uFillTx/>
                <a:latin typeface="Arial"/>
                <a:ea typeface="Arial"/>
              </a:rPr>
              <a:t>Future of HPJC Committee</a:t>
            </a:r>
            <a:endParaRPr lang="en-US" sz="3800" b="0" u="none" strike="noStrike">
              <a:solidFill>
                <a:srgbClr val="000000"/>
              </a:solidFill>
              <a:effectLst/>
              <a:uFillTx/>
              <a:latin typeface="Arial"/>
            </a:endParaRPr>
          </a:p>
          <a:p>
            <a:pPr algn="ctr">
              <a:lnSpc>
                <a:spcPct val="100000"/>
              </a:lnSpc>
              <a:tabLst>
                <a:tab algn="l" pos="0"/>
              </a:tabLst>
            </a:pPr>
            <a:endParaRPr lang="en-US" sz="10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1. Full time Executive Director</a:t>
            </a:r>
            <a:endParaRPr lang="en-US" sz="26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2. Physical space, fully staffed during most business hours</a:t>
            </a:r>
            <a:endParaRPr lang="en-US" sz="26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3. Increase annual income to $75,000 (from $23,000)</a:t>
            </a:r>
            <a:endParaRPr lang="en-US" sz="26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4. Establish fundraising mechanisms in addition to the dinner</a:t>
            </a:r>
            <a:endParaRPr lang="en-US"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Google Shape;281;p58"/>
          <p:cNvSpPr/>
          <p:nvPr/>
        </p:nvSpPr>
        <p:spPr>
          <a:xfrm>
            <a:off x="612720" y="505440"/>
            <a:ext cx="9024120" cy="429624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400" b="1" u="none" strike="noStrike">
                <a:solidFill>
                  <a:schemeClr val="dk1"/>
                </a:solidFill>
                <a:effectLst/>
                <a:uFillTx/>
                <a:latin typeface="Arial"/>
                <a:ea typeface="Arial"/>
              </a:rPr>
              <a:t>Possible 5-year</a:t>
            </a:r>
            <a:r>
              <a:rPr lang="en-US" sz="3600" b="1" u="none" strike="noStrike">
                <a:solidFill>
                  <a:schemeClr val="dk1"/>
                </a:solidFill>
                <a:effectLst/>
                <a:uFillTx/>
                <a:latin typeface="Arial"/>
                <a:ea typeface="Arial"/>
              </a:rPr>
              <a:t> </a:t>
            </a:r>
            <a:r>
              <a:rPr lang="en-US" sz="3800" b="1" u="sng" strike="noStrike">
                <a:solidFill>
                  <a:schemeClr val="dk1"/>
                </a:solidFill>
                <a:effectLst/>
                <a:uFillTx/>
                <a:latin typeface="Arial"/>
                <a:ea typeface="Arial"/>
              </a:rPr>
              <a:t>Membership</a:t>
            </a:r>
            <a:r>
              <a:rPr lang="en-US" sz="3600" b="1" u="none" strike="noStrike">
                <a:solidFill>
                  <a:schemeClr val="dk1"/>
                </a:solidFill>
                <a:effectLst/>
                <a:uFillTx/>
                <a:latin typeface="Arial"/>
                <a:ea typeface="Arial"/>
              </a:rPr>
              <a:t> goals</a:t>
            </a:r>
            <a:endParaRPr lang="en-US" sz="3600" b="0" u="none" strike="noStrike">
              <a:solidFill>
                <a:srgbClr val="000000"/>
              </a:solidFill>
              <a:effectLst/>
              <a:uFillTx/>
              <a:latin typeface="Arial"/>
            </a:endParaRPr>
          </a:p>
          <a:p>
            <a:pPr algn="ctr">
              <a:lnSpc>
                <a:spcPct val="100000"/>
              </a:lnSpc>
              <a:tabLst>
                <a:tab algn="l" pos="0"/>
              </a:tabLst>
            </a:pPr>
            <a:endParaRPr lang="en-US" sz="10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5. Grow membership from 100 to 2000 (hire membership coordinator; make videos; PSA's )</a:t>
            </a:r>
            <a:endParaRPr lang="en-US" sz="26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6. Increase diversity in ethnicity, age, education, economic background, etc. of our membership and leadership</a:t>
            </a:r>
            <a:endParaRPr lang="en-US" sz="26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7. Recruit ethnically diverse organizations as members</a:t>
            </a:r>
            <a:endParaRPr lang="en-US" sz="26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8. Institutionalize amicable relations between members and between member organizations</a:t>
            </a:r>
            <a:endParaRPr lang="en-US"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Google Shape;286;p59"/>
          <p:cNvSpPr/>
          <p:nvPr/>
        </p:nvSpPr>
        <p:spPr>
          <a:xfrm>
            <a:off x="569160" y="417960"/>
            <a:ext cx="8958600" cy="444852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300" b="1" u="none" strike="noStrike">
                <a:solidFill>
                  <a:schemeClr val="dk1"/>
                </a:solidFill>
                <a:effectLst/>
                <a:uFillTx/>
                <a:latin typeface="Arial"/>
                <a:ea typeface="Arial"/>
              </a:rPr>
              <a:t>Possible 5-year</a:t>
            </a:r>
            <a:r>
              <a:rPr lang="en-US" sz="3500" b="1" u="none" strike="noStrike">
                <a:solidFill>
                  <a:schemeClr val="dk1"/>
                </a:solidFill>
                <a:effectLst/>
                <a:uFillTx/>
                <a:latin typeface="Arial"/>
                <a:ea typeface="Arial"/>
              </a:rPr>
              <a:t> </a:t>
            </a:r>
            <a:r>
              <a:rPr lang="en-US" sz="3800" b="1" u="sng" strike="noStrike">
                <a:solidFill>
                  <a:schemeClr val="dk1"/>
                </a:solidFill>
                <a:effectLst/>
                <a:uFillTx/>
                <a:latin typeface="Arial"/>
                <a:ea typeface="Arial"/>
              </a:rPr>
              <a:t>Communication</a:t>
            </a:r>
            <a:r>
              <a:rPr lang="en-US" sz="3500" b="1" u="none" strike="noStrike">
                <a:solidFill>
                  <a:schemeClr val="dk1"/>
                </a:solidFill>
                <a:effectLst/>
                <a:uFillTx/>
                <a:latin typeface="Arial"/>
                <a:ea typeface="Arial"/>
              </a:rPr>
              <a:t> goals</a:t>
            </a:r>
            <a:endParaRPr lang="en-US" sz="3500" b="0" u="none" strike="noStrike">
              <a:solidFill>
                <a:srgbClr val="000000"/>
              </a:solidFill>
              <a:effectLst/>
              <a:uFillTx/>
              <a:latin typeface="Arial"/>
            </a:endParaRPr>
          </a:p>
          <a:p>
            <a:pPr>
              <a:lnSpc>
                <a:spcPct val="100000"/>
              </a:lnSpc>
              <a:spcBef>
                <a:spcPts val="1199"/>
              </a:spcBef>
              <a:tabLst>
                <a:tab algn="l" pos="0"/>
              </a:tabLst>
            </a:pPr>
            <a:endParaRPr lang="en-US" sz="10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9. Professional quality HPJC newsletter and other means of communicating with our membership</a:t>
            </a:r>
            <a:endParaRPr lang="en-US" sz="26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10. Full utilization of website features and tools</a:t>
            </a:r>
            <a:endParaRPr lang="en-US" sz="26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11. Utilize KPFT and other media to promote events and projects for HPJC and member organizations</a:t>
            </a:r>
            <a:endParaRPr lang="en-US" sz="26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12. Make presentations to City Council on peace, justice and environmental issues</a:t>
            </a:r>
            <a:endParaRPr lang="en-US"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Google Shape;291;p60"/>
          <p:cNvSpPr/>
          <p:nvPr/>
        </p:nvSpPr>
        <p:spPr>
          <a:xfrm>
            <a:off x="558000" y="527040"/>
            <a:ext cx="9056880" cy="423576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3400" b="1" u="none" strike="noStrike">
                <a:solidFill>
                  <a:schemeClr val="dk1"/>
                </a:solidFill>
                <a:effectLst/>
                <a:uFillTx/>
                <a:latin typeface="Arial"/>
                <a:ea typeface="Arial"/>
              </a:rPr>
              <a:t>Possible 5-year</a:t>
            </a:r>
            <a:endParaRPr lang="en-US" sz="3400" b="0" u="none" strike="noStrike">
              <a:solidFill>
                <a:srgbClr val="000000"/>
              </a:solidFill>
              <a:effectLst/>
              <a:uFillTx/>
              <a:latin typeface="Arial"/>
            </a:endParaRPr>
          </a:p>
          <a:p>
            <a:pPr algn="ctr">
              <a:lnSpc>
                <a:spcPct val="100000"/>
              </a:lnSpc>
              <a:tabLst>
                <a:tab algn="l" pos="0"/>
              </a:tabLst>
            </a:pPr>
            <a:r>
              <a:rPr lang="en-US" sz="3600" b="1" u="sng" strike="noStrike">
                <a:solidFill>
                  <a:schemeClr val="dk1"/>
                </a:solidFill>
                <a:effectLst/>
                <a:uFillTx/>
                <a:latin typeface="Arial"/>
                <a:ea typeface="Arial"/>
              </a:rPr>
              <a:t>Organizational Effectiveness</a:t>
            </a:r>
            <a:r>
              <a:rPr lang="en-US" sz="3600" b="1" u="none" strike="noStrike">
                <a:solidFill>
                  <a:schemeClr val="dk1"/>
                </a:solidFill>
                <a:effectLst/>
                <a:uFillTx/>
                <a:latin typeface="Arial"/>
                <a:ea typeface="Arial"/>
              </a:rPr>
              <a:t> goals</a:t>
            </a:r>
            <a:endParaRPr lang="en-US" sz="3600" b="0" u="none" strike="noStrike">
              <a:solidFill>
                <a:srgbClr val="000000"/>
              </a:solidFill>
              <a:effectLst/>
              <a:uFillTx/>
              <a:latin typeface="Arial"/>
            </a:endParaRPr>
          </a:p>
          <a:p>
            <a:pPr algn="ctr">
              <a:lnSpc>
                <a:spcPct val="100000"/>
              </a:lnSpc>
              <a:tabLst>
                <a:tab algn="l" pos="0"/>
              </a:tabLst>
            </a:pPr>
            <a:endParaRPr lang="en-US" sz="1000" b="0" u="none" strike="noStrike">
              <a:solidFill>
                <a:srgbClr val="000000"/>
              </a:solidFill>
              <a:effectLst/>
              <a:uFillTx/>
              <a:latin typeface="Arial"/>
            </a:endParaRPr>
          </a:p>
          <a:p>
            <a:pPr algn="ctr">
              <a:lnSpc>
                <a:spcPct val="100000"/>
              </a:lnSpc>
              <a:tabLst>
                <a:tab algn="l" pos="0"/>
              </a:tabLst>
            </a:pPr>
            <a:endParaRPr lang="en-US" sz="1000" b="0" u="none" strike="noStrike">
              <a:solidFill>
                <a:srgbClr val="000000"/>
              </a:solidFill>
              <a:effectLst/>
              <a:uFillTx/>
              <a:latin typeface="Arial"/>
            </a:endParaRPr>
          </a:p>
          <a:p>
            <a:pPr>
              <a:lnSpc>
                <a:spcPct val="100000"/>
              </a:lnSpc>
              <a:tabLst>
                <a:tab algn="l" pos="0"/>
              </a:tabLst>
            </a:pPr>
            <a:r>
              <a:rPr lang="en-US" sz="2600" b="0" u="none" strike="noStrike">
                <a:solidFill>
                  <a:schemeClr val="dk1"/>
                </a:solidFill>
                <a:effectLst/>
                <a:uFillTx/>
                <a:latin typeface="Arial"/>
                <a:ea typeface="Arial"/>
              </a:rPr>
              <a:t>13. Provide regularly scheduled skill share sessions for members and others</a:t>
            </a:r>
            <a:endParaRPr lang="en-US" sz="26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14. HPJC volunteer coordinator and volunteer plan</a:t>
            </a:r>
            <a:endParaRPr lang="en-US" sz="2600" b="0" u="none" strike="noStrike">
              <a:solidFill>
                <a:srgbClr val="000000"/>
              </a:solidFill>
              <a:effectLst/>
              <a:uFillTx/>
              <a:latin typeface="Arial"/>
            </a:endParaRPr>
          </a:p>
          <a:p>
            <a:pPr>
              <a:lnSpc>
                <a:spcPct val="100000"/>
              </a:lnSpc>
              <a:spcBef>
                <a:spcPts val="1199"/>
              </a:spcBef>
              <a:tabLst>
                <a:tab algn="l" pos="0"/>
              </a:tabLst>
            </a:pPr>
            <a:r>
              <a:rPr lang="en-US" sz="2600" b="0" u="none" strike="noStrike">
                <a:solidFill>
                  <a:schemeClr val="dk1"/>
                </a:solidFill>
                <a:effectLst/>
                <a:uFillTx/>
                <a:latin typeface="Arial"/>
                <a:ea typeface="Arial"/>
              </a:rPr>
              <a:t>15. Our five working groups and organizational committees are operating and adequately resourced to address their identified goals.</a:t>
            </a:r>
            <a:endParaRPr lang="en-US" sz="2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Google Shape;129;p30"/>
          <p:cNvSpPr/>
          <p:nvPr/>
        </p:nvSpPr>
        <p:spPr>
          <a:xfrm>
            <a:off x="504000" y="218160"/>
            <a:ext cx="9069840" cy="124848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none" strike="noStrike">
                <a:solidFill>
                  <a:srgbClr val="000000"/>
                </a:solidFill>
                <a:effectLst/>
                <a:uFillTx/>
                <a:latin typeface="Arial"/>
                <a:ea typeface="Arial"/>
              </a:rPr>
              <a:t>Intro</a:t>
            </a:r>
            <a:r>
              <a:rPr lang="en-US" sz="4400" b="1" u="none" strike="noStrike">
                <a:solidFill>
                  <a:srgbClr val="000000"/>
                </a:solidFill>
                <a:effectLst/>
                <a:uFillTx/>
                <a:latin typeface="Arial"/>
                <a:ea typeface="Arial"/>
              </a:rPr>
              <a:t>duct</a:t>
            </a:r>
            <a:r>
              <a:rPr lang="en-US" sz="4400" b="1" u="none" strike="noStrike">
                <a:solidFill>
                  <a:srgbClr val="000000"/>
                </a:solidFill>
                <a:effectLst/>
                <a:uFillTx/>
                <a:latin typeface="Arial"/>
                <a:ea typeface="Arial"/>
              </a:rPr>
              <a:t>ions,</a:t>
            </a:r>
            <a:br>
              <a:rPr sz="1800"/>
            </a:br>
            <a:r>
              <a:rPr lang="en-US" sz="4400" b="1" u="none" strike="noStrike">
                <a:solidFill>
                  <a:srgbClr val="000000"/>
                </a:solidFill>
                <a:effectLst/>
                <a:uFillTx/>
                <a:latin typeface="Arial"/>
                <a:ea typeface="Arial"/>
              </a:rPr>
              <a:t>Getti</a:t>
            </a:r>
            <a:r>
              <a:rPr lang="en-US" sz="4400" b="1" u="none" strike="noStrike">
                <a:solidFill>
                  <a:srgbClr val="000000"/>
                </a:solidFill>
                <a:effectLst/>
                <a:uFillTx/>
                <a:latin typeface="Arial"/>
                <a:ea typeface="Arial"/>
              </a:rPr>
              <a:t>ng </a:t>
            </a:r>
            <a:r>
              <a:rPr lang="en-US" sz="4400" b="1" u="none" strike="noStrike">
                <a:solidFill>
                  <a:srgbClr val="000000"/>
                </a:solidFill>
                <a:effectLst/>
                <a:uFillTx/>
                <a:latin typeface="Arial"/>
                <a:ea typeface="Arial"/>
              </a:rPr>
              <a:t>to </a:t>
            </a:r>
            <a:r>
              <a:rPr lang="en-US" sz="4400" b="1" u="none" strike="noStrike">
                <a:solidFill>
                  <a:srgbClr val="000000"/>
                </a:solidFill>
                <a:effectLst/>
                <a:uFillTx/>
                <a:latin typeface="Arial"/>
                <a:ea typeface="Arial"/>
              </a:rPr>
              <a:t>Kno</a:t>
            </a:r>
            <a:r>
              <a:rPr lang="en-US" sz="4400" b="1" u="none" strike="noStrike">
                <a:solidFill>
                  <a:srgbClr val="000000"/>
                </a:solidFill>
                <a:effectLst/>
                <a:uFillTx/>
                <a:latin typeface="Arial"/>
                <a:ea typeface="Arial"/>
              </a:rPr>
              <a:t>w </a:t>
            </a:r>
            <a:r>
              <a:rPr lang="en-US" sz="4400" b="1" u="none" strike="noStrike">
                <a:solidFill>
                  <a:srgbClr val="000000"/>
                </a:solidFill>
                <a:effectLst/>
                <a:uFillTx/>
                <a:latin typeface="Arial"/>
                <a:ea typeface="Arial"/>
              </a:rPr>
              <a:t>Eac</a:t>
            </a:r>
            <a:r>
              <a:rPr lang="en-US" sz="4400" b="1" u="none" strike="noStrike">
                <a:solidFill>
                  <a:srgbClr val="000000"/>
                </a:solidFill>
                <a:effectLst/>
                <a:uFillTx/>
                <a:latin typeface="Arial"/>
                <a:ea typeface="Arial"/>
              </a:rPr>
              <a:t>h </a:t>
            </a:r>
            <a:r>
              <a:rPr lang="en-US" sz="4400" b="1" u="none" strike="noStrike">
                <a:solidFill>
                  <a:srgbClr val="000000"/>
                </a:solidFill>
                <a:effectLst/>
                <a:uFillTx/>
                <a:latin typeface="Arial"/>
                <a:ea typeface="Arial"/>
              </a:rPr>
              <a:t>Othe</a:t>
            </a:r>
            <a:r>
              <a:rPr lang="en-US" sz="4400" b="1" u="none" strike="noStrike">
                <a:solidFill>
                  <a:srgbClr val="000000"/>
                </a:solidFill>
                <a:effectLst/>
                <a:uFillTx/>
                <a:latin typeface="Arial"/>
                <a:ea typeface="Arial"/>
              </a:rPr>
              <a:t>r</a:t>
            </a:r>
            <a:endParaRPr lang="en-US" sz="4400" b="0" u="none" strike="noStrike">
              <a:solidFill>
                <a:srgbClr val="000000"/>
              </a:solidFill>
              <a:effectLst/>
              <a:uFillTx/>
              <a:latin typeface="Arial"/>
            </a:endParaRPr>
          </a:p>
        </p:txBody>
      </p:sp>
      <p:sp>
        <p:nvSpPr>
          <p:cNvPr id="83" name="Google Shape;130;p30"/>
          <p:cNvSpPr/>
          <p:nvPr/>
        </p:nvSpPr>
        <p:spPr>
          <a:xfrm>
            <a:off x="493200" y="1780200"/>
            <a:ext cx="9069840" cy="328644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Lst>
            </a:pPr>
            <a:r>
              <a:rPr lang="en-US" sz="3200" b="0" u="none" strike="noStrike">
                <a:solidFill>
                  <a:srgbClr val="000000"/>
                </a:solidFill>
                <a:effectLst/>
                <a:uFillTx/>
                <a:latin typeface="Arial"/>
                <a:ea typeface="Arial"/>
              </a:rPr>
              <a:t>Introdu</a:t>
            </a:r>
            <a:r>
              <a:rPr lang="en-US" sz="3200" b="0" u="none" strike="noStrike">
                <a:solidFill>
                  <a:srgbClr val="000000"/>
                </a:solidFill>
                <a:effectLst/>
                <a:uFillTx/>
                <a:latin typeface="Arial"/>
                <a:ea typeface="Arial"/>
              </a:rPr>
              <a:t>ce </a:t>
            </a:r>
            <a:r>
              <a:rPr lang="en-US" sz="3200" b="0" u="none" strike="noStrike">
                <a:solidFill>
                  <a:srgbClr val="000000"/>
                </a:solidFill>
                <a:effectLst/>
                <a:uFillTx/>
                <a:latin typeface="Arial"/>
                <a:ea typeface="Arial"/>
              </a:rPr>
              <a:t>yourse</a:t>
            </a:r>
            <a:r>
              <a:rPr lang="en-US" sz="3200" b="0" u="none" strike="noStrike">
                <a:solidFill>
                  <a:srgbClr val="000000"/>
                </a:solidFill>
                <a:effectLst/>
                <a:uFillTx/>
                <a:latin typeface="Arial"/>
                <a:ea typeface="Arial"/>
              </a:rPr>
              <a:t>lf </a:t>
            </a:r>
            <a:endParaRPr lang="en-US" sz="3200" b="0" u="none" strike="noStrike">
              <a:solidFill>
                <a:srgbClr val="000000"/>
              </a:solidFill>
              <a:effectLst/>
              <a:uFillTx/>
              <a:latin typeface="Arial"/>
            </a:endParaRPr>
          </a:p>
          <a:p>
            <a:pPr marL="285120" indent="-215280">
              <a:lnSpc>
                <a:spcPct val="100000"/>
              </a:lnSpc>
              <a:spcBef>
                <a:spcPts val="1417"/>
              </a:spcBef>
              <a:buClr>
                <a:srgbClr val="000000"/>
              </a:buClr>
              <a:buFont typeface="Noto Sans Symbols"/>
              <a:buChar char="●"/>
              <a:tabLst>
                <a:tab algn="l" pos="0"/>
              </a:tabLst>
            </a:pPr>
            <a:r>
              <a:rPr lang="en-US" sz="3200" b="0" u="none" strike="noStrike">
                <a:solidFill>
                  <a:srgbClr val="000000"/>
                </a:solidFill>
                <a:effectLst/>
                <a:uFillTx/>
                <a:latin typeface="Arial"/>
                <a:ea typeface="Arial"/>
              </a:rPr>
              <a:t>Sum</a:t>
            </a:r>
            <a:r>
              <a:rPr lang="en-US" sz="3200" b="0" u="none" strike="noStrike">
                <a:solidFill>
                  <a:srgbClr val="000000"/>
                </a:solidFill>
                <a:effectLst/>
                <a:uFillTx/>
                <a:latin typeface="Arial"/>
                <a:ea typeface="Arial"/>
              </a:rPr>
              <a:t>mariz</a:t>
            </a:r>
            <a:r>
              <a:rPr lang="en-US" sz="3200" b="0" u="none" strike="noStrike">
                <a:solidFill>
                  <a:srgbClr val="000000"/>
                </a:solidFill>
                <a:effectLst/>
                <a:uFillTx/>
                <a:latin typeface="Arial"/>
                <a:ea typeface="Arial"/>
              </a:rPr>
              <a:t>e </a:t>
            </a:r>
            <a:r>
              <a:rPr lang="en-US" sz="3200" b="0" u="none" strike="noStrike">
                <a:solidFill>
                  <a:srgbClr val="000000"/>
                </a:solidFill>
                <a:effectLst/>
                <a:uFillTx/>
                <a:latin typeface="Arial"/>
                <a:ea typeface="Arial"/>
              </a:rPr>
              <a:t>your </a:t>
            </a:r>
            <a:r>
              <a:rPr lang="en-US" sz="3200" b="0" u="none" strike="noStrike">
                <a:solidFill>
                  <a:srgbClr val="000000"/>
                </a:solidFill>
                <a:effectLst/>
                <a:uFillTx/>
                <a:latin typeface="Arial"/>
                <a:ea typeface="Arial"/>
              </a:rPr>
              <a:t>back</a:t>
            </a:r>
            <a:r>
              <a:rPr lang="en-US" sz="3200" b="0" u="none" strike="noStrike">
                <a:solidFill>
                  <a:srgbClr val="000000"/>
                </a:solidFill>
                <a:effectLst/>
                <a:uFillTx/>
                <a:latin typeface="Arial"/>
                <a:ea typeface="Arial"/>
              </a:rPr>
              <a:t>grou</a:t>
            </a:r>
            <a:r>
              <a:rPr lang="en-US" sz="3200" b="0" u="none" strike="noStrike">
                <a:solidFill>
                  <a:srgbClr val="000000"/>
                </a:solidFill>
                <a:effectLst/>
                <a:uFillTx/>
                <a:latin typeface="Arial"/>
                <a:ea typeface="Arial"/>
              </a:rPr>
              <a:t>nd </a:t>
            </a:r>
            <a:r>
              <a:rPr lang="en-US" sz="3200" b="0" u="none" strike="noStrike">
                <a:solidFill>
                  <a:srgbClr val="000000"/>
                </a:solidFill>
                <a:effectLst/>
                <a:uFillTx/>
                <a:latin typeface="Arial"/>
                <a:ea typeface="Arial"/>
              </a:rPr>
              <a:t>relev</a:t>
            </a:r>
            <a:r>
              <a:rPr lang="en-US" sz="3200" b="0" u="none" strike="noStrike">
                <a:solidFill>
                  <a:srgbClr val="000000"/>
                </a:solidFill>
                <a:effectLst/>
                <a:uFillTx/>
                <a:latin typeface="Arial"/>
                <a:ea typeface="Arial"/>
              </a:rPr>
              <a:t>ant to </a:t>
            </a:r>
            <a:r>
              <a:rPr lang="en-US" sz="3200" b="0" u="none" strike="noStrike">
                <a:solidFill>
                  <a:srgbClr val="000000"/>
                </a:solidFill>
                <a:effectLst/>
                <a:uFillTx/>
                <a:latin typeface="Arial"/>
                <a:ea typeface="Arial"/>
              </a:rPr>
              <a:t>HPJ</a:t>
            </a:r>
            <a:r>
              <a:rPr lang="en-US" sz="3200" b="0" u="none" strike="noStrike">
                <a:solidFill>
                  <a:srgbClr val="000000"/>
                </a:solidFill>
                <a:effectLst/>
                <a:uFillTx/>
                <a:latin typeface="Arial"/>
                <a:ea typeface="Arial"/>
              </a:rPr>
              <a:t>C</a:t>
            </a:r>
            <a:endParaRPr lang="en-US" sz="3200" b="0" u="none" strike="noStrike">
              <a:solidFill>
                <a:srgbClr val="000000"/>
              </a:solidFill>
              <a:effectLst/>
              <a:uFillTx/>
              <a:latin typeface="Arial"/>
            </a:endParaRPr>
          </a:p>
          <a:p>
            <a:pPr marL="285120" indent="-215280">
              <a:lnSpc>
                <a:spcPct val="100000"/>
              </a:lnSpc>
              <a:spcBef>
                <a:spcPts val="1417"/>
              </a:spcBef>
              <a:buClr>
                <a:srgbClr val="000000"/>
              </a:buClr>
              <a:buFont typeface="Noto Sans Symbols"/>
              <a:buChar char="●"/>
              <a:tabLst>
                <a:tab algn="l" pos="0"/>
              </a:tabLst>
            </a:pPr>
            <a:r>
              <a:rPr lang="en-US" sz="3200" b="0" u="none" strike="noStrike">
                <a:solidFill>
                  <a:srgbClr val="000000"/>
                </a:solidFill>
                <a:effectLst/>
                <a:uFillTx/>
                <a:latin typeface="Arial"/>
                <a:ea typeface="Arial"/>
              </a:rPr>
              <a:t>Skill</a:t>
            </a:r>
            <a:r>
              <a:rPr lang="en-US" sz="3200" b="0" u="none" strike="noStrike">
                <a:solidFill>
                  <a:srgbClr val="000000"/>
                </a:solidFill>
                <a:effectLst/>
                <a:uFillTx/>
                <a:latin typeface="Arial"/>
                <a:ea typeface="Arial"/>
              </a:rPr>
              <a:t>s &amp; </a:t>
            </a:r>
            <a:r>
              <a:rPr lang="en-US" sz="3200" b="0" u="none" strike="noStrike">
                <a:solidFill>
                  <a:srgbClr val="000000"/>
                </a:solidFill>
                <a:effectLst/>
                <a:uFillTx/>
                <a:latin typeface="Arial"/>
                <a:ea typeface="Arial"/>
              </a:rPr>
              <a:t>exper</a:t>
            </a:r>
            <a:r>
              <a:rPr lang="en-US" sz="3200" b="0" u="none" strike="noStrike">
                <a:solidFill>
                  <a:srgbClr val="000000"/>
                </a:solidFill>
                <a:effectLst/>
                <a:uFillTx/>
                <a:latin typeface="Arial"/>
                <a:ea typeface="Arial"/>
              </a:rPr>
              <a:t>ience </a:t>
            </a:r>
            <a:r>
              <a:rPr lang="en-US" sz="3200" b="0" u="none" strike="noStrike">
                <a:solidFill>
                  <a:srgbClr val="000000"/>
                </a:solidFill>
                <a:effectLst/>
                <a:uFillTx/>
                <a:latin typeface="Arial"/>
                <a:ea typeface="Arial"/>
              </a:rPr>
              <a:t>– </a:t>
            </a:r>
            <a:r>
              <a:rPr lang="en-US" sz="3200" b="0" u="none" strike="noStrike">
                <a:solidFill>
                  <a:srgbClr val="000000"/>
                </a:solidFill>
                <a:effectLst/>
                <a:uFillTx/>
                <a:latin typeface="Arial"/>
                <a:ea typeface="Arial"/>
              </a:rPr>
              <a:t>activi</a:t>
            </a:r>
            <a:r>
              <a:rPr lang="en-US" sz="3200" b="0" u="none" strike="noStrike">
                <a:solidFill>
                  <a:srgbClr val="000000"/>
                </a:solidFill>
                <a:effectLst/>
                <a:uFillTx/>
                <a:latin typeface="Arial"/>
                <a:ea typeface="Arial"/>
              </a:rPr>
              <a:t>sm &amp; </a:t>
            </a:r>
            <a:r>
              <a:rPr lang="en-US" sz="3200" b="0" u="none" strike="noStrike">
                <a:solidFill>
                  <a:srgbClr val="000000"/>
                </a:solidFill>
                <a:effectLst/>
                <a:uFillTx/>
                <a:latin typeface="Arial"/>
                <a:ea typeface="Arial"/>
              </a:rPr>
              <a:t>profe</a:t>
            </a:r>
            <a:r>
              <a:rPr lang="en-US" sz="3200" b="0" u="none" strike="noStrike">
                <a:solidFill>
                  <a:srgbClr val="000000"/>
                </a:solidFill>
                <a:effectLst/>
                <a:uFillTx/>
                <a:latin typeface="Arial"/>
                <a:ea typeface="Arial"/>
              </a:rPr>
              <a:t>ssion</a:t>
            </a:r>
            <a:r>
              <a:rPr lang="en-US" sz="3200" b="0" u="none" strike="noStrike">
                <a:solidFill>
                  <a:srgbClr val="000000"/>
                </a:solidFill>
                <a:effectLst/>
                <a:uFillTx/>
                <a:latin typeface="Arial"/>
                <a:ea typeface="Arial"/>
              </a:rPr>
              <a:t>al</a:t>
            </a:r>
            <a:endParaRPr lang="en-US" sz="3200" b="0" u="none" strike="noStrike">
              <a:solidFill>
                <a:srgbClr val="000000"/>
              </a:solidFill>
              <a:effectLst/>
              <a:uFillTx/>
              <a:latin typeface="Arial"/>
            </a:endParaRPr>
          </a:p>
          <a:p>
            <a:pPr marL="285120" indent="-215280">
              <a:lnSpc>
                <a:spcPct val="100000"/>
              </a:lnSpc>
              <a:spcBef>
                <a:spcPts val="1417"/>
              </a:spcBef>
              <a:buClr>
                <a:srgbClr val="000000"/>
              </a:buClr>
              <a:buFont typeface="Noto Sans Symbols"/>
              <a:buChar char="●"/>
              <a:tabLst>
                <a:tab algn="l" pos="0"/>
              </a:tabLst>
            </a:pPr>
            <a:r>
              <a:rPr lang="en-US" sz="3200" b="0" u="none" strike="noStrike">
                <a:solidFill>
                  <a:srgbClr val="000000"/>
                </a:solidFill>
                <a:effectLst/>
                <a:uFillTx/>
                <a:latin typeface="Arial"/>
                <a:ea typeface="Arial"/>
              </a:rPr>
              <a:t>Inter</a:t>
            </a:r>
            <a:r>
              <a:rPr lang="en-US" sz="3200" b="0" u="none" strike="noStrike">
                <a:solidFill>
                  <a:srgbClr val="000000"/>
                </a:solidFill>
                <a:effectLst/>
                <a:uFillTx/>
                <a:latin typeface="Arial"/>
                <a:ea typeface="Arial"/>
              </a:rPr>
              <a:t>est </a:t>
            </a:r>
            <a:r>
              <a:rPr lang="en-US" sz="3200" b="0" u="none" strike="noStrike">
                <a:solidFill>
                  <a:srgbClr val="000000"/>
                </a:solidFill>
                <a:effectLst/>
                <a:uFillTx/>
                <a:latin typeface="Arial"/>
                <a:ea typeface="Arial"/>
              </a:rPr>
              <a:t>areas</a:t>
            </a:r>
            <a:endParaRPr lang="en-US" sz="3200" b="0" u="none" strike="noStrike">
              <a:solidFill>
                <a:srgbClr val="000000"/>
              </a:solidFill>
              <a:effectLst/>
              <a:uFillTx/>
              <a:latin typeface="Arial"/>
            </a:endParaRPr>
          </a:p>
          <a:p>
            <a:pPr marL="285120" indent="-215280">
              <a:lnSpc>
                <a:spcPct val="100000"/>
              </a:lnSpc>
              <a:spcBef>
                <a:spcPts val="1417"/>
              </a:spcBef>
              <a:buClr>
                <a:srgbClr val="000000"/>
              </a:buClr>
              <a:buFont typeface="Noto Sans Symbols"/>
              <a:buChar char="●"/>
              <a:tabLst>
                <a:tab algn="l" pos="0"/>
              </a:tabLst>
            </a:pPr>
            <a:r>
              <a:rPr lang="en-US" sz="3200" b="0" u="none" strike="noStrike">
                <a:solidFill>
                  <a:srgbClr val="000000"/>
                </a:solidFill>
                <a:effectLst/>
                <a:uFillTx/>
                <a:latin typeface="Arial"/>
                <a:ea typeface="Arial"/>
              </a:rPr>
              <a:t>One </a:t>
            </a:r>
            <a:r>
              <a:rPr lang="en-US" sz="3200" b="0" u="none" strike="noStrike">
                <a:solidFill>
                  <a:srgbClr val="000000"/>
                </a:solidFill>
                <a:effectLst/>
                <a:uFillTx/>
                <a:latin typeface="Arial"/>
                <a:ea typeface="Arial"/>
              </a:rPr>
              <a:t>thing </a:t>
            </a:r>
            <a:r>
              <a:rPr lang="en-US" sz="3200" b="0" u="none" strike="noStrike">
                <a:solidFill>
                  <a:srgbClr val="000000"/>
                </a:solidFill>
                <a:effectLst/>
                <a:uFillTx/>
                <a:latin typeface="Arial"/>
                <a:ea typeface="Arial"/>
              </a:rPr>
              <a:t>you'd </a:t>
            </a:r>
            <a:r>
              <a:rPr lang="en-US" sz="3200" b="0" u="none" strike="noStrike">
                <a:solidFill>
                  <a:srgbClr val="000000"/>
                </a:solidFill>
                <a:effectLst/>
                <a:uFillTx/>
                <a:latin typeface="Arial"/>
                <a:ea typeface="Arial"/>
              </a:rPr>
              <a:t>like </a:t>
            </a:r>
            <a:r>
              <a:rPr lang="en-US" sz="3200" b="0" u="none" strike="noStrike">
                <a:solidFill>
                  <a:srgbClr val="000000"/>
                </a:solidFill>
                <a:effectLst/>
                <a:uFillTx/>
                <a:latin typeface="Arial"/>
                <a:ea typeface="Arial"/>
              </a:rPr>
              <a:t>to </a:t>
            </a:r>
            <a:r>
              <a:rPr lang="en-US" sz="3200" b="0" u="none" strike="noStrike">
                <a:solidFill>
                  <a:srgbClr val="000000"/>
                </a:solidFill>
                <a:effectLst/>
                <a:uFillTx/>
                <a:latin typeface="Arial"/>
                <a:ea typeface="Arial"/>
              </a:rPr>
              <a:t>help </a:t>
            </a:r>
            <a:r>
              <a:rPr lang="en-US" sz="3200" b="0" u="none" strike="noStrike">
                <a:solidFill>
                  <a:srgbClr val="000000"/>
                </a:solidFill>
                <a:effectLst/>
                <a:uFillTx/>
                <a:latin typeface="Arial"/>
                <a:ea typeface="Arial"/>
              </a:rPr>
              <a:t>HPJ</a:t>
            </a:r>
            <a:r>
              <a:rPr lang="en-US" sz="3200" b="0" u="none" strike="noStrike">
                <a:solidFill>
                  <a:srgbClr val="000000"/>
                </a:solidFill>
                <a:effectLst/>
                <a:uFillTx/>
                <a:latin typeface="Arial"/>
                <a:ea typeface="Arial"/>
              </a:rPr>
              <a:t>C do </a:t>
            </a:r>
            <a:r>
              <a:rPr lang="en-US" sz="3200" b="0" u="none" strike="noStrike">
                <a:solidFill>
                  <a:srgbClr val="000000"/>
                </a:solidFill>
                <a:effectLst/>
                <a:uFillTx/>
                <a:latin typeface="Arial"/>
                <a:ea typeface="Arial"/>
              </a:rPr>
              <a:t>bette</a:t>
            </a:r>
            <a:r>
              <a:rPr lang="en-US" sz="3200" b="0" u="none" strike="noStrike">
                <a:solidFill>
                  <a:srgbClr val="000000"/>
                </a:solidFill>
                <a:effectLst/>
                <a:uFillTx/>
                <a:latin typeface="Arial"/>
                <a:ea typeface="Arial"/>
              </a:rPr>
              <a:t>r</a:t>
            </a:r>
            <a:endParaRPr lang="en-US" sz="32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Google Shape;296;p61"/>
          <p:cNvSpPr/>
          <p:nvPr/>
        </p:nvSpPr>
        <p:spPr>
          <a:xfrm>
            <a:off x="481680" y="511200"/>
            <a:ext cx="9078840" cy="486216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4000" b="1" u="none" strike="noStrike">
                <a:solidFill>
                  <a:schemeClr val="dk1"/>
                </a:solidFill>
                <a:effectLst/>
                <a:uFillTx/>
                <a:latin typeface="Arial"/>
                <a:ea typeface="Arial"/>
              </a:rPr>
              <a:t>HPJC </a:t>
            </a:r>
            <a:r>
              <a:rPr lang="en-US" sz="4000" b="1" u="sng" strike="noStrike">
                <a:solidFill>
                  <a:schemeClr val="dk1"/>
                </a:solidFill>
                <a:effectLst/>
                <a:uFillTx/>
                <a:latin typeface="Arial"/>
                <a:ea typeface="Arial"/>
              </a:rPr>
              <a:t>Working Groups</a:t>
            </a:r>
            <a:r>
              <a:rPr lang="en-US" sz="4000" b="1" u="none" strike="noStrike">
                <a:solidFill>
                  <a:schemeClr val="dk1"/>
                </a:solidFill>
                <a:effectLst/>
                <a:uFillTx/>
                <a:latin typeface="Arial"/>
                <a:ea typeface="Arial"/>
              </a:rPr>
              <a:t> – </a:t>
            </a:r>
            <a:endParaRPr lang="en-US" sz="4000" b="0" u="none" strike="noStrike">
              <a:solidFill>
                <a:srgbClr val="000000"/>
              </a:solidFill>
              <a:effectLst/>
              <a:uFillTx/>
              <a:latin typeface="Arial"/>
            </a:endParaRPr>
          </a:p>
          <a:p>
            <a:pPr algn="ctr">
              <a:lnSpc>
                <a:spcPct val="100000"/>
              </a:lnSpc>
              <a:tabLst>
                <a:tab algn="l" pos="0"/>
              </a:tabLst>
            </a:pPr>
            <a:r>
              <a:rPr lang="en-US" sz="3400" b="1" u="none" strike="noStrike">
                <a:solidFill>
                  <a:schemeClr val="dk1"/>
                </a:solidFill>
                <a:effectLst/>
                <a:uFillTx/>
                <a:latin typeface="Arial"/>
                <a:ea typeface="Arial"/>
              </a:rPr>
              <a:t>Suggested Five Year Goals</a:t>
            </a:r>
            <a:r>
              <a:rPr lang="en-US" sz="3600" b="1" u="none" strike="noStrike">
                <a:solidFill>
                  <a:schemeClr val="dk1"/>
                </a:solidFill>
                <a:effectLst/>
                <a:uFillTx/>
                <a:latin typeface="Arial"/>
                <a:ea typeface="Arial"/>
              </a:rPr>
              <a:t> </a:t>
            </a:r>
            <a:r>
              <a:rPr lang="en-US" sz="3000" b="1" u="none" strike="noStrike">
                <a:solidFill>
                  <a:schemeClr val="dk1"/>
                </a:solidFill>
                <a:effectLst/>
                <a:uFillTx/>
                <a:latin typeface="Arial"/>
                <a:ea typeface="Arial"/>
              </a:rPr>
              <a:t>(from 2014)</a:t>
            </a:r>
            <a:endParaRPr lang="en-US" sz="3000" b="0" u="none" strike="noStrike">
              <a:solidFill>
                <a:srgbClr val="000000"/>
              </a:solidFill>
              <a:effectLst/>
              <a:uFillTx/>
              <a:latin typeface="Arial"/>
            </a:endParaRPr>
          </a:p>
          <a:p>
            <a:pPr algn="ctr">
              <a:lnSpc>
                <a:spcPct val="100000"/>
              </a:lnSpc>
              <a:tabLst>
                <a:tab algn="l" pos="0"/>
              </a:tabLst>
            </a:pPr>
            <a:endParaRPr lang="en-US" sz="1000" b="0" u="none" strike="noStrike">
              <a:solidFill>
                <a:srgbClr val="000000"/>
              </a:solidFill>
              <a:effectLst/>
              <a:uFillTx/>
              <a:latin typeface="Arial"/>
            </a:endParaRPr>
          </a:p>
          <a:p>
            <a:pPr marL="457200" indent="-393840">
              <a:lnSpc>
                <a:spcPct val="100000"/>
              </a:lnSpc>
              <a:buClr>
                <a:srgbClr val="000000"/>
              </a:buClr>
              <a:buFont typeface="Arial"/>
              <a:buChar char="●"/>
              <a:tabLst>
                <a:tab algn="l" pos="0"/>
              </a:tabLst>
            </a:pPr>
            <a:r>
              <a:rPr lang="en-US" sz="2600" b="1" u="none" strike="noStrike">
                <a:solidFill>
                  <a:schemeClr val="dk1"/>
                </a:solidFill>
                <a:effectLst/>
                <a:uFillTx/>
                <a:latin typeface="Arial"/>
                <a:ea typeface="Arial"/>
              </a:rPr>
              <a:t>Foreign and Military Policy </a:t>
            </a:r>
            <a:endParaRPr lang="en-US" sz="2600" b="0" u="none" strike="noStrike">
              <a:solidFill>
                <a:srgbClr val="000000"/>
              </a:solidFill>
              <a:effectLst/>
              <a:uFillTx/>
              <a:latin typeface="Arial"/>
            </a:endParaRPr>
          </a:p>
          <a:p>
            <a:pPr marL="457200" indent="-393840">
              <a:lnSpc>
                <a:spcPct val="100000"/>
              </a:lnSpc>
              <a:buClr>
                <a:srgbClr val="000000"/>
              </a:buClr>
              <a:buFont typeface="Arial"/>
              <a:buChar char="●"/>
              <a:tabLst>
                <a:tab algn="l" pos="0"/>
              </a:tabLst>
            </a:pPr>
            <a:r>
              <a:rPr lang="en-US" sz="2600" b="1" u="none" strike="noStrike">
                <a:solidFill>
                  <a:schemeClr val="dk1"/>
                </a:solidFill>
                <a:effectLst/>
                <a:uFillTx/>
                <a:latin typeface="Arial"/>
                <a:ea typeface="Arial"/>
              </a:rPr>
              <a:t>Environmental Justice </a:t>
            </a:r>
            <a:endParaRPr lang="en-US" sz="2600" b="0" u="none" strike="noStrike">
              <a:solidFill>
                <a:srgbClr val="000000"/>
              </a:solidFill>
              <a:effectLst/>
              <a:uFillTx/>
              <a:latin typeface="Arial"/>
            </a:endParaRPr>
          </a:p>
          <a:p>
            <a:pPr marL="457200" indent="-393840">
              <a:lnSpc>
                <a:spcPct val="100000"/>
              </a:lnSpc>
              <a:buClr>
                <a:srgbClr val="000000"/>
              </a:buClr>
              <a:buFont typeface="Arial"/>
              <a:buChar char="●"/>
              <a:tabLst>
                <a:tab algn="l" pos="0"/>
              </a:tabLst>
            </a:pPr>
            <a:r>
              <a:rPr lang="en-US" sz="2600" b="1" u="none" strike="noStrike">
                <a:solidFill>
                  <a:schemeClr val="dk1"/>
                </a:solidFill>
                <a:effectLst/>
                <a:uFillTx/>
                <a:latin typeface="Arial"/>
                <a:ea typeface="Arial"/>
              </a:rPr>
              <a:t>Human Rights/Criminal Justice</a:t>
            </a:r>
            <a:endParaRPr lang="en-US" sz="2600" b="0" u="none" strike="noStrike">
              <a:solidFill>
                <a:srgbClr val="000000"/>
              </a:solidFill>
              <a:effectLst/>
              <a:uFillTx/>
              <a:latin typeface="Arial"/>
            </a:endParaRPr>
          </a:p>
          <a:p>
            <a:pPr marL="457200" indent="-393840">
              <a:lnSpc>
                <a:spcPct val="100000"/>
              </a:lnSpc>
              <a:buClr>
                <a:srgbClr val="000000"/>
              </a:buClr>
              <a:buFont typeface="Arial"/>
              <a:buChar char="●"/>
              <a:tabLst>
                <a:tab algn="l" pos="0"/>
              </a:tabLst>
            </a:pPr>
            <a:r>
              <a:rPr lang="en-US" sz="2600" b="1" u="none" strike="noStrike">
                <a:solidFill>
                  <a:schemeClr val="dk1"/>
                </a:solidFill>
                <a:effectLst/>
                <a:uFillTx/>
                <a:latin typeface="Arial"/>
                <a:ea typeface="Arial"/>
              </a:rPr>
              <a:t>Economic Justice</a:t>
            </a:r>
            <a:endParaRPr lang="en-US" sz="2600" b="0" u="none" strike="noStrike">
              <a:solidFill>
                <a:srgbClr val="000000"/>
              </a:solidFill>
              <a:effectLst/>
              <a:uFillTx/>
              <a:latin typeface="Arial"/>
            </a:endParaRPr>
          </a:p>
          <a:p>
            <a:pPr marL="457200" indent="-393840">
              <a:lnSpc>
                <a:spcPct val="100000"/>
              </a:lnSpc>
              <a:buClr>
                <a:srgbClr val="000000"/>
              </a:buClr>
              <a:buFont typeface="Arial"/>
              <a:buChar char="●"/>
              <a:tabLst>
                <a:tab algn="l" pos="0"/>
              </a:tabLst>
            </a:pPr>
            <a:r>
              <a:rPr lang="en-US" sz="2600" b="1" u="none" strike="noStrike">
                <a:solidFill>
                  <a:schemeClr val="dk1"/>
                </a:solidFill>
                <a:effectLst/>
                <a:uFillTx/>
                <a:latin typeface="Arial"/>
                <a:ea typeface="Arial"/>
              </a:rPr>
              <a:t>Peace Education </a:t>
            </a:r>
            <a:r>
              <a:rPr lang="en-US" sz="2600" b="1" u="none" strike="noStrike">
                <a:solidFill>
                  <a:srgbClr val="666666"/>
                </a:solidFill>
                <a:effectLst/>
                <a:uFillTx/>
                <a:latin typeface="Arial"/>
                <a:ea typeface="Arial"/>
              </a:rPr>
              <a:t>for Families &amp; Children</a:t>
            </a:r>
            <a:endParaRPr lang="en-US" sz="2600" b="0" u="none" strike="noStrike">
              <a:solidFill>
                <a:srgbClr val="000000"/>
              </a:solidFill>
              <a:effectLst/>
              <a:uFillTx/>
              <a:latin typeface="Arial"/>
            </a:endParaRPr>
          </a:p>
          <a:p>
            <a:pPr>
              <a:lnSpc>
                <a:spcPct val="100000"/>
              </a:lnSpc>
              <a:tabLst>
                <a:tab algn="l" pos="0"/>
              </a:tabLst>
            </a:pPr>
            <a:endParaRPr lang="en-US" sz="1000" b="0" u="none" strike="noStrike">
              <a:solidFill>
                <a:srgbClr val="000000"/>
              </a:solidFill>
              <a:effectLst/>
              <a:uFillTx/>
              <a:latin typeface="Arial"/>
            </a:endParaRPr>
          </a:p>
          <a:p>
            <a:pPr>
              <a:lnSpc>
                <a:spcPct val="100000"/>
              </a:lnSpc>
              <a:tabLst>
                <a:tab algn="l" pos="0"/>
              </a:tabLst>
            </a:pPr>
            <a:r>
              <a:rPr lang="en-US" sz="2700" b="0" u="none" strike="noStrike">
                <a:solidFill>
                  <a:schemeClr val="dk1"/>
                </a:solidFill>
                <a:effectLst/>
                <a:uFillTx/>
                <a:latin typeface="Arial"/>
                <a:ea typeface="Arial"/>
              </a:rPr>
              <a:t>See the Strategic Plan for suggested goals from each of our five working groups, and consider changes, plus strategies to achieve them.</a:t>
            </a:r>
            <a:endParaRPr lang="en-US" sz="27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Google Shape;301;p62"/>
          <p:cNvSpPr/>
          <p:nvPr/>
        </p:nvSpPr>
        <p:spPr>
          <a:xfrm>
            <a:off x="514440" y="417960"/>
            <a:ext cx="9045720" cy="4970160"/>
          </a:xfrm>
          <a:prstGeom prst="rect">
            <a:avLst/>
          </a:prstGeom>
          <a:noFill/>
          <a:ln w="0">
            <a:noFill/>
          </a:ln>
        </p:spPr>
        <p:style>
          <a:lnRef idx="0"/>
          <a:fillRef idx="0"/>
          <a:effectRef idx="0"/>
          <a:fontRef idx="minor"/>
        </p:style>
        <p:txBody>
          <a:bodyPr lIns="90000" rIns="90000" tIns="91440" bIns="91440" anchor="t">
            <a:spAutoFit/>
          </a:bodyPr>
          <a:p>
            <a:pPr algn="ctr">
              <a:lnSpc>
                <a:spcPct val="100000"/>
              </a:lnSpc>
              <a:tabLst>
                <a:tab algn="l" pos="0"/>
              </a:tabLst>
            </a:pPr>
            <a:r>
              <a:rPr lang="en-US" sz="4000" b="1" u="none" strike="noStrike">
                <a:solidFill>
                  <a:srgbClr val="000000"/>
                </a:solidFill>
                <a:effectLst/>
                <a:uFillTx/>
                <a:latin typeface="Arial"/>
                <a:ea typeface="Arial"/>
              </a:rPr>
              <a:t>What's Next - for 2022?</a:t>
            </a:r>
            <a:endParaRPr lang="en-US" sz="4000" b="0" u="none" strike="noStrike">
              <a:solidFill>
                <a:srgbClr val="000000"/>
              </a:solidFill>
              <a:effectLst/>
              <a:uFillTx/>
              <a:latin typeface="Arial"/>
            </a:endParaRPr>
          </a:p>
          <a:p>
            <a:pPr>
              <a:lnSpc>
                <a:spcPct val="100000"/>
              </a:lnSpc>
              <a:tabLst>
                <a:tab algn="l" pos="0"/>
              </a:tabLst>
            </a:pPr>
            <a:endParaRPr lang="en-US" sz="1400" b="0" u="none" strike="noStrike">
              <a:solidFill>
                <a:srgbClr val="000000"/>
              </a:solidFill>
              <a:effectLst/>
              <a:uFillTx/>
              <a:latin typeface="Arial"/>
            </a:endParaRPr>
          </a:p>
          <a:p>
            <a:pPr>
              <a:lnSpc>
                <a:spcPct val="100000"/>
              </a:lnSpc>
              <a:tabLst>
                <a:tab algn="l" pos="0"/>
              </a:tabLst>
            </a:pPr>
            <a:r>
              <a:rPr lang="en-US" sz="2800" b="0" u="none" strike="noStrike">
                <a:solidFill>
                  <a:srgbClr val="000000"/>
                </a:solidFill>
                <a:effectLst/>
                <a:uFillTx/>
                <a:latin typeface="Arial"/>
                <a:ea typeface="Arial"/>
              </a:rPr>
              <a:t>Considering HPJC's Mission, and the Vision and Goals from our last Strategic Plan, let's brainstorm:</a:t>
            </a:r>
            <a:endParaRPr lang="en-US" sz="2800" b="0" u="none" strike="noStrike">
              <a:solidFill>
                <a:srgbClr val="000000"/>
              </a:solidFill>
              <a:effectLst/>
              <a:uFillTx/>
              <a:latin typeface="Arial"/>
            </a:endParaRPr>
          </a:p>
          <a:p>
            <a:pPr>
              <a:lnSpc>
                <a:spcPct val="100000"/>
              </a:lnSpc>
              <a:tabLst>
                <a:tab algn="l" pos="0"/>
              </a:tabLst>
            </a:pPr>
            <a:r>
              <a:rPr lang="en-US" sz="1400" b="0" u="none" strike="noStrike">
                <a:solidFill>
                  <a:srgbClr val="000000"/>
                </a:solidFill>
                <a:effectLst/>
                <a:uFillTx/>
                <a:latin typeface="Arial"/>
                <a:ea typeface="Arial"/>
              </a:rPr>
              <a:t> </a:t>
            </a:r>
            <a:endParaRPr lang="en-US" sz="1400" b="0" u="none" strike="noStrike">
              <a:solidFill>
                <a:srgbClr val="000000"/>
              </a:solidFill>
              <a:effectLst/>
              <a:uFillTx/>
              <a:latin typeface="Arial"/>
            </a:endParaRPr>
          </a:p>
          <a:p>
            <a:pPr>
              <a:lnSpc>
                <a:spcPct val="100000"/>
              </a:lnSpc>
              <a:tabLst>
                <a:tab algn="l" pos="0"/>
              </a:tabLst>
            </a:pPr>
            <a:r>
              <a:rPr lang="en-US" sz="3100" b="1" i="1" u="none" strike="noStrike">
                <a:solidFill>
                  <a:srgbClr val="000000"/>
                </a:solidFill>
                <a:effectLst/>
                <a:uFillTx/>
                <a:latin typeface="Arial"/>
                <a:ea typeface="Arial"/>
              </a:rPr>
              <a:t>What do we want to do </a:t>
            </a:r>
            <a:r>
              <a:rPr lang="en-US" sz="3100" b="1" i="1" u="sng" strike="noStrike">
                <a:solidFill>
                  <a:srgbClr val="000000"/>
                </a:solidFill>
                <a:effectLst/>
                <a:uFillTx/>
                <a:latin typeface="Arial"/>
                <a:ea typeface="Arial"/>
              </a:rPr>
              <a:t>this year</a:t>
            </a:r>
            <a:r>
              <a:rPr lang="en-US" sz="3100" b="1" i="1" u="none" strike="noStrike">
                <a:solidFill>
                  <a:srgbClr val="000000"/>
                </a:solidFill>
                <a:effectLst/>
                <a:uFillTx/>
                <a:latin typeface="Arial"/>
                <a:ea typeface="Arial"/>
              </a:rPr>
              <a:t> to make a difference in our community?  </a:t>
            </a:r>
            <a:r>
              <a:rPr lang="en-US" sz="3100" b="1" u="none" strike="noStrike">
                <a:solidFill>
                  <a:srgbClr val="000000"/>
                </a:solidFill>
                <a:effectLst/>
                <a:uFillTx/>
                <a:latin typeface="Arial"/>
                <a:ea typeface="Arial"/>
              </a:rPr>
              <a:t>Time to plan!</a:t>
            </a:r>
            <a:endParaRPr lang="en-US" sz="3100" b="0" u="none" strike="noStrike">
              <a:solidFill>
                <a:srgbClr val="000000"/>
              </a:solidFill>
              <a:effectLst/>
              <a:uFillTx/>
              <a:latin typeface="Arial"/>
            </a:endParaRPr>
          </a:p>
          <a:p>
            <a:pPr>
              <a:lnSpc>
                <a:spcPct val="100000"/>
              </a:lnSpc>
              <a:tabLst>
                <a:tab algn="l" pos="0"/>
              </a:tabLst>
            </a:pPr>
            <a:endParaRPr lang="en-US" sz="1000" b="0" u="none" strike="noStrike">
              <a:solidFill>
                <a:srgbClr val="000000"/>
              </a:solidFill>
              <a:effectLst/>
              <a:uFillTx/>
              <a:latin typeface="Arial"/>
            </a:endParaRPr>
          </a:p>
          <a:p>
            <a:pPr marL="457200" indent="-419040">
              <a:lnSpc>
                <a:spcPct val="100000"/>
              </a:lnSpc>
              <a:buClr>
                <a:srgbClr val="000000"/>
              </a:buClr>
              <a:buFont typeface="Arial"/>
              <a:buChar char="●"/>
              <a:tabLst>
                <a:tab algn="l" pos="0"/>
              </a:tabLst>
            </a:pPr>
            <a:r>
              <a:rPr lang="en-US" sz="3000" b="0" u="none" strike="noStrike">
                <a:solidFill>
                  <a:srgbClr val="000000"/>
                </a:solidFill>
                <a:effectLst/>
                <a:uFillTx/>
                <a:latin typeface="Arial"/>
                <a:ea typeface="Arial"/>
              </a:rPr>
              <a:t>What Activities - old, new, changed?</a:t>
            </a:r>
            <a:endParaRPr lang="en-US" sz="3000" b="0" u="none" strike="noStrike">
              <a:solidFill>
                <a:srgbClr val="000000"/>
              </a:solidFill>
              <a:effectLst/>
              <a:uFillTx/>
              <a:latin typeface="Arial"/>
            </a:endParaRPr>
          </a:p>
          <a:p>
            <a:pPr marL="457200" indent="-419040">
              <a:lnSpc>
                <a:spcPct val="100000"/>
              </a:lnSpc>
              <a:buClr>
                <a:srgbClr val="000000"/>
              </a:buClr>
              <a:buFont typeface="Arial"/>
              <a:buChar char="●"/>
              <a:tabLst>
                <a:tab algn="l" pos="0"/>
              </a:tabLst>
            </a:pPr>
            <a:r>
              <a:rPr lang="en-US" sz="3000" b="0" u="none" strike="noStrike">
                <a:solidFill>
                  <a:srgbClr val="000000"/>
                </a:solidFill>
                <a:effectLst/>
                <a:uFillTx/>
                <a:latin typeface="Arial"/>
                <a:ea typeface="Arial"/>
              </a:rPr>
              <a:t>How to Improve Organizational Effectiveness?</a:t>
            </a:r>
            <a:endParaRPr lang="en-US" sz="3000" b="0" u="none" strike="noStrike">
              <a:solidFill>
                <a:srgbClr val="000000"/>
              </a:solidFill>
              <a:effectLst/>
              <a:uFillTx/>
              <a:latin typeface="Arial"/>
            </a:endParaRPr>
          </a:p>
          <a:p>
            <a:pPr marL="457200" indent="-419040">
              <a:lnSpc>
                <a:spcPct val="100000"/>
              </a:lnSpc>
              <a:buClr>
                <a:srgbClr val="000000"/>
              </a:buClr>
              <a:buFont typeface="Arial"/>
              <a:buChar char="●"/>
              <a:tabLst>
                <a:tab algn="l" pos="0"/>
              </a:tabLst>
            </a:pPr>
            <a:r>
              <a:rPr lang="en-US" sz="3000" b="0" u="none" strike="noStrike">
                <a:solidFill>
                  <a:srgbClr val="000000"/>
                </a:solidFill>
                <a:effectLst/>
                <a:uFillTx/>
                <a:latin typeface="Arial"/>
                <a:ea typeface="Arial"/>
              </a:rPr>
              <a:t>Update Strategic Plan?</a:t>
            </a:r>
            <a:endParaRPr lang="en-US" sz="3000" b="0" u="none" strike="noStrike">
              <a:solidFill>
                <a:srgbClr val="000000"/>
              </a:solidFill>
              <a:effectLst/>
              <a:uFillTx/>
              <a:latin typeface="Arial"/>
            </a:endParaRPr>
          </a:p>
          <a:p>
            <a:pPr>
              <a:lnSpc>
                <a:spcPct val="100000"/>
              </a:lnSpc>
              <a:tabLst>
                <a:tab algn="l" pos="0"/>
              </a:tabLst>
            </a:pPr>
            <a:endParaRPr lang="en-US" sz="28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Google Shape;135;p31"/>
          <p:cNvSpPr/>
          <p:nvPr/>
        </p:nvSpPr>
        <p:spPr>
          <a:xfrm>
            <a:off x="504000" y="226080"/>
            <a:ext cx="9069840" cy="94464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none" strike="noStrike">
                <a:solidFill>
                  <a:srgbClr val="000000"/>
                </a:solidFill>
                <a:effectLst/>
                <a:uFillTx/>
                <a:latin typeface="Arial"/>
                <a:ea typeface="Arial"/>
              </a:rPr>
              <a:t>Getti</a:t>
            </a:r>
            <a:r>
              <a:rPr lang="en-US" sz="4400" b="1" u="none" strike="noStrike">
                <a:solidFill>
                  <a:srgbClr val="000000"/>
                </a:solidFill>
                <a:effectLst/>
                <a:uFillTx/>
                <a:latin typeface="Arial"/>
                <a:ea typeface="Arial"/>
              </a:rPr>
              <a:t>ng </a:t>
            </a:r>
            <a:r>
              <a:rPr lang="en-US" sz="4400" b="1" u="none" strike="noStrike">
                <a:solidFill>
                  <a:srgbClr val="000000"/>
                </a:solidFill>
                <a:effectLst/>
                <a:uFillTx/>
                <a:latin typeface="Arial"/>
                <a:ea typeface="Arial"/>
              </a:rPr>
              <a:t>to </a:t>
            </a:r>
            <a:r>
              <a:rPr lang="en-US" sz="4400" b="1" u="none" strike="noStrike">
                <a:solidFill>
                  <a:srgbClr val="000000"/>
                </a:solidFill>
                <a:effectLst/>
                <a:uFillTx/>
                <a:latin typeface="Arial"/>
                <a:ea typeface="Arial"/>
              </a:rPr>
              <a:t>Kno</a:t>
            </a:r>
            <a:r>
              <a:rPr lang="en-US" sz="4400" b="1" u="none" strike="noStrike">
                <a:solidFill>
                  <a:srgbClr val="000000"/>
                </a:solidFill>
                <a:effectLst/>
                <a:uFillTx/>
                <a:latin typeface="Arial"/>
                <a:ea typeface="Arial"/>
              </a:rPr>
              <a:t>w </a:t>
            </a:r>
            <a:r>
              <a:rPr lang="en-US" sz="4400" b="1" u="none" strike="noStrike">
                <a:solidFill>
                  <a:srgbClr val="000000"/>
                </a:solidFill>
                <a:effectLst/>
                <a:uFillTx/>
                <a:latin typeface="Arial"/>
                <a:ea typeface="Arial"/>
              </a:rPr>
              <a:t>HPJ</a:t>
            </a:r>
            <a:r>
              <a:rPr lang="en-US" sz="4400" b="1" u="none" strike="noStrike">
                <a:solidFill>
                  <a:srgbClr val="000000"/>
                </a:solidFill>
                <a:effectLst/>
                <a:uFillTx/>
                <a:latin typeface="Arial"/>
                <a:ea typeface="Arial"/>
              </a:rPr>
              <a:t>C</a:t>
            </a:r>
            <a:endParaRPr lang="en-US" sz="4400" b="0" u="none" strike="noStrike">
              <a:solidFill>
                <a:srgbClr val="000000"/>
              </a:solidFill>
              <a:effectLst/>
              <a:uFillTx/>
              <a:latin typeface="Arial"/>
            </a:endParaRPr>
          </a:p>
        </p:txBody>
      </p:sp>
      <p:sp>
        <p:nvSpPr>
          <p:cNvPr id="85" name="Google Shape;136;p31"/>
          <p:cNvSpPr/>
          <p:nvPr/>
        </p:nvSpPr>
        <p:spPr>
          <a:xfrm>
            <a:off x="504000" y="1174320"/>
            <a:ext cx="9069840" cy="4191480"/>
          </a:xfrm>
          <a:prstGeom prst="rect">
            <a:avLst/>
          </a:prstGeom>
          <a:noFill/>
          <a:ln w="0">
            <a:noFill/>
          </a:ln>
        </p:spPr>
        <p:style>
          <a:lnRef idx="0"/>
          <a:fillRef idx="0"/>
          <a:effectRef idx="0"/>
          <a:fontRef idx="minor"/>
        </p:style>
        <p:txBody>
          <a:bodyPr lIns="0" rIns="0" tIns="0" bIns="0" anchor="t">
            <a:noAutofit/>
          </a:bodyPr>
          <a:p>
            <a:pPr marL="432000" indent="-422280">
              <a:lnSpc>
                <a:spcPct val="100000"/>
              </a:lnSpc>
              <a:buClr>
                <a:srgbClr val="000000"/>
              </a:buClr>
              <a:buFont typeface="Noto Sans Symbols"/>
              <a:buChar char="●"/>
            </a:pPr>
            <a:r>
              <a:rPr lang="en-US" sz="2500" b="0" u="none" strike="noStrike">
                <a:solidFill>
                  <a:srgbClr val="000000"/>
                </a:solidFill>
                <a:effectLst/>
                <a:uFillTx/>
                <a:latin typeface="Arial"/>
                <a:ea typeface="Arial"/>
              </a:rPr>
              <a:t>HPJC </a:t>
            </a:r>
            <a:r>
              <a:rPr lang="en-US" sz="2500" b="0" u="none" strike="noStrike">
                <a:solidFill>
                  <a:srgbClr val="000000"/>
                </a:solidFill>
                <a:effectLst/>
                <a:uFillTx/>
                <a:latin typeface="Arial"/>
                <a:ea typeface="Arial"/>
              </a:rPr>
              <a:t>Missi</a:t>
            </a:r>
            <a:r>
              <a:rPr lang="en-US" sz="2500" b="0" u="none" strike="noStrike">
                <a:solidFill>
                  <a:srgbClr val="000000"/>
                </a:solidFill>
                <a:effectLst/>
                <a:uFillTx/>
                <a:latin typeface="Arial"/>
                <a:ea typeface="Arial"/>
              </a:rPr>
              <a:t>on</a:t>
            </a:r>
            <a:endParaRPr lang="en-US" sz="2500" b="0" u="none" strike="noStrike">
              <a:solidFill>
                <a:srgbClr val="000000"/>
              </a:solidFill>
              <a:effectLst/>
              <a:uFillTx/>
              <a:latin typeface="Arial"/>
            </a:endParaRPr>
          </a:p>
          <a:p>
            <a:pPr marL="432000" indent="-422280">
              <a:lnSpc>
                <a:spcPct val="100000"/>
              </a:lnSpc>
              <a:spcBef>
                <a:spcPts val="1417"/>
              </a:spcBef>
              <a:buClr>
                <a:srgbClr val="000000"/>
              </a:buClr>
              <a:buFont typeface="Noto Sans Symbols"/>
              <a:buChar char="●"/>
            </a:pPr>
            <a:r>
              <a:rPr lang="en-US" sz="2500" b="0" u="none" strike="noStrike">
                <a:solidFill>
                  <a:srgbClr val="000000"/>
                </a:solidFill>
                <a:effectLst/>
                <a:uFillTx/>
                <a:latin typeface="Arial"/>
                <a:ea typeface="Arial"/>
              </a:rPr>
              <a:t>HPJC </a:t>
            </a:r>
            <a:r>
              <a:rPr lang="en-US" sz="2500" b="0" u="none" strike="noStrike">
                <a:solidFill>
                  <a:srgbClr val="000000"/>
                </a:solidFill>
                <a:effectLst/>
                <a:uFillTx/>
                <a:latin typeface="Arial"/>
                <a:ea typeface="Arial"/>
              </a:rPr>
              <a:t>Struct</a:t>
            </a:r>
            <a:r>
              <a:rPr lang="en-US" sz="2500" b="0" u="none" strike="noStrike">
                <a:solidFill>
                  <a:srgbClr val="000000"/>
                </a:solidFill>
                <a:effectLst/>
                <a:uFillTx/>
                <a:latin typeface="Arial"/>
                <a:ea typeface="Arial"/>
              </a:rPr>
              <a:t>ure – </a:t>
            </a:r>
            <a:r>
              <a:rPr lang="en-US" sz="2500" b="0" u="none" strike="noStrike">
                <a:solidFill>
                  <a:srgbClr val="000000"/>
                </a:solidFill>
                <a:effectLst/>
                <a:uFillTx/>
                <a:latin typeface="Arial"/>
                <a:ea typeface="Arial"/>
              </a:rPr>
              <a:t>Board</a:t>
            </a:r>
            <a:r>
              <a:rPr lang="en-US" sz="2500" b="0" u="none" strike="noStrike">
                <a:solidFill>
                  <a:srgbClr val="000000"/>
                </a:solidFill>
                <a:effectLst/>
                <a:uFillTx/>
                <a:latin typeface="Arial"/>
                <a:ea typeface="Arial"/>
              </a:rPr>
              <a:t>, </a:t>
            </a:r>
            <a:r>
              <a:rPr lang="en-US" sz="2500" b="0" u="none" strike="noStrike">
                <a:solidFill>
                  <a:srgbClr val="000000"/>
                </a:solidFill>
                <a:effectLst/>
                <a:uFillTx/>
                <a:latin typeface="Arial"/>
                <a:ea typeface="Arial"/>
              </a:rPr>
              <a:t>Execu</a:t>
            </a:r>
            <a:r>
              <a:rPr lang="en-US" sz="2500" b="0" u="none" strike="noStrike">
                <a:solidFill>
                  <a:srgbClr val="000000"/>
                </a:solidFill>
                <a:effectLst/>
                <a:uFillTx/>
                <a:latin typeface="Arial"/>
                <a:ea typeface="Arial"/>
              </a:rPr>
              <a:t>tive </a:t>
            </a:r>
            <a:r>
              <a:rPr lang="en-US" sz="2500" b="0" u="none" strike="noStrike">
                <a:solidFill>
                  <a:srgbClr val="000000"/>
                </a:solidFill>
                <a:effectLst/>
                <a:uFillTx/>
                <a:latin typeface="Arial"/>
                <a:ea typeface="Arial"/>
              </a:rPr>
              <a:t>Com</a:t>
            </a:r>
            <a:r>
              <a:rPr lang="en-US" sz="2500" b="0" u="none" strike="noStrike">
                <a:solidFill>
                  <a:srgbClr val="000000"/>
                </a:solidFill>
                <a:effectLst/>
                <a:uFillTx/>
                <a:latin typeface="Arial"/>
                <a:ea typeface="Arial"/>
              </a:rPr>
              <a:t>mittee</a:t>
            </a:r>
            <a:r>
              <a:rPr lang="en-US" sz="2500" b="0" u="none" strike="noStrike">
                <a:solidFill>
                  <a:srgbClr val="000000"/>
                </a:solidFill>
                <a:effectLst/>
                <a:uFillTx/>
                <a:latin typeface="Arial"/>
                <a:ea typeface="Arial"/>
              </a:rPr>
              <a:t>, </a:t>
            </a:r>
            <a:r>
              <a:rPr lang="en-US" sz="2500" b="0" u="none" strike="noStrike">
                <a:solidFill>
                  <a:srgbClr val="000000"/>
                </a:solidFill>
                <a:effectLst/>
                <a:uFillTx/>
                <a:latin typeface="Arial"/>
                <a:ea typeface="Arial"/>
              </a:rPr>
              <a:t>other </a:t>
            </a:r>
            <a:r>
              <a:rPr lang="en-US" sz="2500" b="0" u="none" strike="noStrike">
                <a:solidFill>
                  <a:srgbClr val="000000"/>
                </a:solidFill>
                <a:effectLst/>
                <a:uFillTx/>
                <a:latin typeface="Arial"/>
                <a:ea typeface="Arial"/>
              </a:rPr>
              <a:t>comm</a:t>
            </a:r>
            <a:r>
              <a:rPr lang="en-US" sz="2500" b="0" u="none" strike="noStrike">
                <a:solidFill>
                  <a:srgbClr val="000000"/>
                </a:solidFill>
                <a:effectLst/>
                <a:uFillTx/>
                <a:latin typeface="Arial"/>
                <a:ea typeface="Arial"/>
              </a:rPr>
              <a:t>ittees</a:t>
            </a:r>
            <a:endParaRPr lang="en-US" sz="2500" b="0" u="none" strike="noStrike">
              <a:solidFill>
                <a:srgbClr val="000000"/>
              </a:solidFill>
              <a:effectLst/>
              <a:uFillTx/>
              <a:latin typeface="Arial"/>
            </a:endParaRPr>
          </a:p>
          <a:p>
            <a:pPr marL="432000" indent="-422280">
              <a:lnSpc>
                <a:spcPct val="100000"/>
              </a:lnSpc>
              <a:spcBef>
                <a:spcPts val="1417"/>
              </a:spcBef>
              <a:buClr>
                <a:srgbClr val="000000"/>
              </a:buClr>
              <a:buFont typeface="Noto Sans Symbols"/>
              <a:buChar char="●"/>
            </a:pPr>
            <a:r>
              <a:rPr lang="en-US" sz="2500" b="0" u="none" strike="noStrike">
                <a:solidFill>
                  <a:srgbClr val="000000"/>
                </a:solidFill>
                <a:effectLst/>
                <a:uFillTx/>
                <a:latin typeface="Arial"/>
                <a:ea typeface="Arial"/>
              </a:rPr>
              <a:t>Worki</a:t>
            </a:r>
            <a:r>
              <a:rPr lang="en-US" sz="2500" b="0" u="none" strike="noStrike">
                <a:solidFill>
                  <a:srgbClr val="000000"/>
                </a:solidFill>
                <a:effectLst/>
                <a:uFillTx/>
                <a:latin typeface="Arial"/>
                <a:ea typeface="Arial"/>
              </a:rPr>
              <a:t>ng </a:t>
            </a:r>
            <a:r>
              <a:rPr lang="en-US" sz="2500" b="0" u="none" strike="noStrike">
                <a:solidFill>
                  <a:srgbClr val="000000"/>
                </a:solidFill>
                <a:effectLst/>
                <a:uFillTx/>
                <a:latin typeface="Arial"/>
                <a:ea typeface="Arial"/>
              </a:rPr>
              <a:t>Group</a:t>
            </a:r>
            <a:r>
              <a:rPr lang="en-US" sz="2500" b="0" u="none" strike="noStrike">
                <a:solidFill>
                  <a:srgbClr val="000000"/>
                </a:solidFill>
                <a:effectLst/>
                <a:uFillTx/>
                <a:latin typeface="Arial"/>
                <a:ea typeface="Arial"/>
              </a:rPr>
              <a:t>s</a:t>
            </a:r>
            <a:endParaRPr lang="en-US" sz="2500" b="0" u="none" strike="noStrike">
              <a:solidFill>
                <a:srgbClr val="000000"/>
              </a:solidFill>
              <a:effectLst/>
              <a:uFillTx/>
              <a:latin typeface="Arial"/>
            </a:endParaRPr>
          </a:p>
          <a:p>
            <a:pPr marL="432000" indent="-422280">
              <a:lnSpc>
                <a:spcPct val="100000"/>
              </a:lnSpc>
              <a:spcBef>
                <a:spcPts val="1417"/>
              </a:spcBef>
              <a:buClr>
                <a:srgbClr val="000000"/>
              </a:buClr>
              <a:buFont typeface="Noto Sans Symbols"/>
              <a:buChar char="●"/>
            </a:pPr>
            <a:r>
              <a:rPr lang="en-US" sz="2500" b="0" u="none" strike="noStrike">
                <a:solidFill>
                  <a:srgbClr val="000000"/>
                </a:solidFill>
                <a:effectLst/>
                <a:uFillTx/>
                <a:latin typeface="Arial"/>
                <a:ea typeface="Arial"/>
              </a:rPr>
              <a:t>Prima</a:t>
            </a:r>
            <a:r>
              <a:rPr lang="en-US" sz="2500" b="0" u="none" strike="noStrike">
                <a:solidFill>
                  <a:srgbClr val="000000"/>
                </a:solidFill>
                <a:effectLst/>
                <a:uFillTx/>
                <a:latin typeface="Arial"/>
                <a:ea typeface="Arial"/>
              </a:rPr>
              <a:t>ry </a:t>
            </a:r>
            <a:r>
              <a:rPr lang="en-US" sz="2500" b="0" u="none" strike="noStrike">
                <a:solidFill>
                  <a:srgbClr val="000000"/>
                </a:solidFill>
                <a:effectLst/>
                <a:uFillTx/>
                <a:latin typeface="Arial"/>
                <a:ea typeface="Arial"/>
              </a:rPr>
              <a:t>Activit</a:t>
            </a:r>
            <a:r>
              <a:rPr lang="en-US" sz="2500" b="0" u="none" strike="noStrike">
                <a:solidFill>
                  <a:srgbClr val="000000"/>
                </a:solidFill>
                <a:effectLst/>
                <a:uFillTx/>
                <a:latin typeface="Arial"/>
                <a:ea typeface="Arial"/>
              </a:rPr>
              <a:t>ies</a:t>
            </a:r>
            <a:endParaRPr lang="en-US" sz="2500" b="0" u="none" strike="noStrike">
              <a:solidFill>
                <a:srgbClr val="000000"/>
              </a:solidFill>
              <a:effectLst/>
              <a:uFillTx/>
              <a:latin typeface="Arial"/>
            </a:endParaRPr>
          </a:p>
          <a:p>
            <a:pPr marL="432000" indent="-422280">
              <a:lnSpc>
                <a:spcPct val="100000"/>
              </a:lnSpc>
              <a:spcBef>
                <a:spcPts val="1417"/>
              </a:spcBef>
              <a:buClr>
                <a:srgbClr val="000000"/>
              </a:buClr>
              <a:buFont typeface="Noto Sans Symbols"/>
              <a:buChar char="●"/>
            </a:pPr>
            <a:r>
              <a:rPr lang="en-US" sz="2500" b="0" u="none" strike="noStrike">
                <a:solidFill>
                  <a:srgbClr val="000000"/>
                </a:solidFill>
                <a:effectLst/>
                <a:uFillTx/>
                <a:latin typeface="Arial"/>
                <a:ea typeface="Arial"/>
              </a:rPr>
              <a:t>HPJC </a:t>
            </a:r>
            <a:r>
              <a:rPr lang="en-US" sz="2500" b="0" u="none" strike="noStrike">
                <a:solidFill>
                  <a:srgbClr val="000000"/>
                </a:solidFill>
                <a:effectLst/>
                <a:uFillTx/>
                <a:latin typeface="Arial"/>
                <a:ea typeface="Arial"/>
              </a:rPr>
              <a:t>Web </a:t>
            </a:r>
            <a:r>
              <a:rPr lang="en-US" sz="2500" b="0" u="none" strike="noStrike">
                <a:solidFill>
                  <a:srgbClr val="000000"/>
                </a:solidFill>
                <a:effectLst/>
                <a:uFillTx/>
                <a:latin typeface="Arial"/>
                <a:ea typeface="Arial"/>
              </a:rPr>
              <a:t>Site, </a:t>
            </a:r>
            <a:r>
              <a:rPr lang="en-US" sz="2500" b="0" u="none" strike="noStrike">
                <a:solidFill>
                  <a:srgbClr val="000000"/>
                </a:solidFill>
                <a:effectLst/>
                <a:uFillTx/>
                <a:latin typeface="Arial"/>
                <a:ea typeface="Arial"/>
              </a:rPr>
              <a:t>Email </a:t>
            </a:r>
            <a:r>
              <a:rPr lang="en-US" sz="2500" b="0" u="none" strike="noStrike">
                <a:solidFill>
                  <a:srgbClr val="000000"/>
                </a:solidFill>
                <a:effectLst/>
                <a:uFillTx/>
                <a:latin typeface="Arial"/>
                <a:ea typeface="Arial"/>
              </a:rPr>
              <a:t>Lists, </a:t>
            </a:r>
            <a:r>
              <a:rPr lang="en-US" sz="2500" b="0" u="none" strike="noStrike">
                <a:solidFill>
                  <a:srgbClr val="000000"/>
                </a:solidFill>
                <a:effectLst/>
                <a:uFillTx/>
                <a:latin typeface="Arial"/>
                <a:ea typeface="Arial"/>
              </a:rPr>
              <a:t>and </a:t>
            </a:r>
            <a:r>
              <a:rPr lang="en-US" sz="2500" b="0" u="none" strike="noStrike">
                <a:solidFill>
                  <a:srgbClr val="000000"/>
                </a:solidFill>
                <a:effectLst/>
                <a:uFillTx/>
                <a:latin typeface="Arial"/>
                <a:ea typeface="Arial"/>
              </a:rPr>
              <a:t>Social </a:t>
            </a:r>
            <a:r>
              <a:rPr lang="en-US" sz="2500" b="0" u="none" strike="noStrike">
                <a:solidFill>
                  <a:srgbClr val="000000"/>
                </a:solidFill>
                <a:effectLst/>
                <a:uFillTx/>
                <a:latin typeface="Arial"/>
                <a:ea typeface="Arial"/>
              </a:rPr>
              <a:t>Media</a:t>
            </a:r>
            <a:endParaRPr lang="en-US" sz="2500" b="0" u="none" strike="noStrike">
              <a:solidFill>
                <a:srgbClr val="000000"/>
              </a:solidFill>
              <a:effectLst/>
              <a:uFillTx/>
              <a:latin typeface="Arial"/>
            </a:endParaRPr>
          </a:p>
          <a:p>
            <a:pPr marL="432000" indent="-422280">
              <a:lnSpc>
                <a:spcPct val="100000"/>
              </a:lnSpc>
              <a:spcBef>
                <a:spcPts val="1417"/>
              </a:spcBef>
              <a:buClr>
                <a:srgbClr val="000000"/>
              </a:buClr>
              <a:buFont typeface="Noto Sans Symbols"/>
              <a:buChar char="●"/>
            </a:pPr>
            <a:r>
              <a:rPr lang="en-US" sz="2500" b="0" u="none" strike="noStrike">
                <a:solidFill>
                  <a:srgbClr val="000000"/>
                </a:solidFill>
                <a:effectLst/>
                <a:uFillTx/>
                <a:latin typeface="Arial"/>
                <a:ea typeface="Arial"/>
              </a:rPr>
              <a:t>Bylaw</a:t>
            </a:r>
            <a:r>
              <a:rPr lang="en-US" sz="2500" b="0" u="none" strike="noStrike">
                <a:solidFill>
                  <a:srgbClr val="000000"/>
                </a:solidFill>
                <a:effectLst/>
                <a:uFillTx/>
                <a:latin typeface="Arial"/>
                <a:ea typeface="Arial"/>
              </a:rPr>
              <a:t>s &amp; </a:t>
            </a:r>
            <a:r>
              <a:rPr lang="en-US" sz="2500" b="0" u="none" strike="noStrike">
                <a:solidFill>
                  <a:srgbClr val="000000"/>
                </a:solidFill>
                <a:effectLst/>
                <a:uFillTx/>
                <a:latin typeface="Arial"/>
                <a:ea typeface="Arial"/>
              </a:rPr>
              <a:t>Polici</a:t>
            </a:r>
            <a:r>
              <a:rPr lang="en-US" sz="2500" b="0" u="none" strike="noStrike">
                <a:solidFill>
                  <a:srgbClr val="000000"/>
                </a:solidFill>
                <a:effectLst/>
                <a:uFillTx/>
                <a:latin typeface="Arial"/>
                <a:ea typeface="Arial"/>
              </a:rPr>
              <a:t>es</a:t>
            </a:r>
            <a:endParaRPr lang="en-US" sz="2500" b="0" u="none" strike="noStrike">
              <a:solidFill>
                <a:srgbClr val="000000"/>
              </a:solidFill>
              <a:effectLst/>
              <a:uFillTx/>
              <a:latin typeface="Arial"/>
            </a:endParaRPr>
          </a:p>
          <a:p>
            <a:pPr marL="432000" indent="-415800">
              <a:lnSpc>
                <a:spcPct val="100000"/>
              </a:lnSpc>
              <a:spcBef>
                <a:spcPts val="1417"/>
              </a:spcBef>
              <a:buClr>
                <a:srgbClr val="000000"/>
              </a:buClr>
              <a:buFont typeface="Noto Sans Symbols"/>
              <a:buChar char="●"/>
            </a:pPr>
            <a:r>
              <a:rPr lang="en-US" sz="2500" b="0" u="none" strike="noStrike">
                <a:solidFill>
                  <a:srgbClr val="000000"/>
                </a:solidFill>
                <a:effectLst/>
                <a:uFillTx/>
                <a:latin typeface="Arial"/>
                <a:ea typeface="Arial"/>
              </a:rPr>
              <a:t>Sche</a:t>
            </a:r>
            <a:r>
              <a:rPr lang="en-US" sz="2500" b="0" u="none" strike="noStrike">
                <a:solidFill>
                  <a:srgbClr val="000000"/>
                </a:solidFill>
                <a:effectLst/>
                <a:uFillTx/>
                <a:latin typeface="Arial"/>
                <a:ea typeface="Arial"/>
              </a:rPr>
              <a:t>dule </a:t>
            </a:r>
            <a:r>
              <a:rPr lang="en-US" sz="2500" b="0" u="none" strike="noStrike">
                <a:solidFill>
                  <a:srgbClr val="000000"/>
                </a:solidFill>
                <a:effectLst/>
                <a:uFillTx/>
                <a:latin typeface="Arial"/>
                <a:ea typeface="Arial"/>
              </a:rPr>
              <a:t>of </a:t>
            </a:r>
            <a:r>
              <a:rPr lang="en-US" sz="2500" b="0" u="none" strike="noStrike">
                <a:solidFill>
                  <a:srgbClr val="000000"/>
                </a:solidFill>
                <a:effectLst/>
                <a:uFillTx/>
                <a:latin typeface="Arial"/>
                <a:ea typeface="Arial"/>
              </a:rPr>
              <a:t>Regul</a:t>
            </a:r>
            <a:r>
              <a:rPr lang="en-US" sz="2500" b="0" u="none" strike="noStrike">
                <a:solidFill>
                  <a:srgbClr val="000000"/>
                </a:solidFill>
                <a:effectLst/>
                <a:uFillTx/>
                <a:latin typeface="Arial"/>
                <a:ea typeface="Arial"/>
              </a:rPr>
              <a:t>ar </a:t>
            </a:r>
            <a:r>
              <a:rPr lang="en-US" sz="2500" b="0" u="none" strike="noStrike">
                <a:solidFill>
                  <a:srgbClr val="000000"/>
                </a:solidFill>
                <a:effectLst/>
                <a:uFillTx/>
                <a:latin typeface="Arial"/>
                <a:ea typeface="Arial"/>
              </a:rPr>
              <a:t>Activit</a:t>
            </a:r>
            <a:r>
              <a:rPr lang="en-US" sz="2500" b="0" u="none" strike="noStrike">
                <a:solidFill>
                  <a:srgbClr val="000000"/>
                </a:solidFill>
                <a:effectLst/>
                <a:uFillTx/>
                <a:latin typeface="Arial"/>
                <a:ea typeface="Arial"/>
              </a:rPr>
              <a:t>ies, </a:t>
            </a:r>
            <a:r>
              <a:rPr lang="en-US" sz="2500" b="0" u="none" strike="noStrike">
                <a:solidFill>
                  <a:srgbClr val="000000"/>
                </a:solidFill>
                <a:effectLst/>
                <a:uFillTx/>
                <a:latin typeface="Arial"/>
                <a:ea typeface="Arial"/>
              </a:rPr>
              <a:t>includ</a:t>
            </a:r>
            <a:r>
              <a:rPr lang="en-US" sz="2500" b="0" u="none" strike="noStrike">
                <a:solidFill>
                  <a:srgbClr val="000000"/>
                </a:solidFill>
                <a:effectLst/>
                <a:uFillTx/>
                <a:latin typeface="Arial"/>
                <a:ea typeface="Arial"/>
              </a:rPr>
              <a:t>ing </a:t>
            </a:r>
            <a:r>
              <a:rPr lang="en-US" sz="2400" b="0" u="none" strike="noStrike">
                <a:solidFill>
                  <a:srgbClr val="000000"/>
                </a:solidFill>
                <a:effectLst/>
                <a:uFillTx/>
                <a:latin typeface="Arial"/>
                <a:ea typeface="Arial"/>
              </a:rPr>
              <a:t>Admin</a:t>
            </a:r>
            <a:r>
              <a:rPr lang="en-US" sz="2400" b="0" u="none" strike="noStrike">
                <a:solidFill>
                  <a:srgbClr val="000000"/>
                </a:solidFill>
                <a:effectLst/>
                <a:uFillTx/>
                <a:latin typeface="Arial"/>
                <a:ea typeface="Arial"/>
              </a:rPr>
              <a:t>istrativ</a:t>
            </a:r>
            <a:r>
              <a:rPr lang="en-US" sz="2400" b="0" u="none" strike="noStrike">
                <a:solidFill>
                  <a:srgbClr val="000000"/>
                </a:solidFill>
                <a:effectLst/>
                <a:uFillTx/>
                <a:latin typeface="Arial"/>
                <a:ea typeface="Arial"/>
              </a:rPr>
              <a:t>e</a:t>
            </a:r>
            <a:endParaRPr lang="en-US" sz="24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Google Shape;141;p32"/>
          <p:cNvSpPr/>
          <p:nvPr/>
        </p:nvSpPr>
        <p:spPr>
          <a:xfrm>
            <a:off x="504000" y="226080"/>
            <a:ext cx="9069840" cy="94464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none" strike="noStrike">
                <a:solidFill>
                  <a:srgbClr val="000000"/>
                </a:solidFill>
                <a:effectLst/>
                <a:uFillTx/>
                <a:latin typeface="Arial"/>
                <a:ea typeface="Arial"/>
              </a:rPr>
              <a:t>HPJ</a:t>
            </a:r>
            <a:r>
              <a:rPr lang="en-US" sz="4400" b="1" u="none" strike="noStrike">
                <a:solidFill>
                  <a:srgbClr val="000000"/>
                </a:solidFill>
                <a:effectLst/>
                <a:uFillTx/>
                <a:latin typeface="Arial"/>
                <a:ea typeface="Arial"/>
              </a:rPr>
              <a:t>C </a:t>
            </a:r>
            <a:r>
              <a:rPr lang="en-US" sz="4400" b="1" u="none" strike="noStrike">
                <a:solidFill>
                  <a:srgbClr val="000000"/>
                </a:solidFill>
                <a:effectLst/>
                <a:uFillTx/>
                <a:latin typeface="Arial"/>
                <a:ea typeface="Arial"/>
              </a:rPr>
              <a:t>Miss</a:t>
            </a:r>
            <a:r>
              <a:rPr lang="en-US" sz="4400" b="1" u="none" strike="noStrike">
                <a:solidFill>
                  <a:srgbClr val="000000"/>
                </a:solidFill>
                <a:effectLst/>
                <a:uFillTx/>
                <a:latin typeface="Arial"/>
                <a:ea typeface="Arial"/>
              </a:rPr>
              <a:t>ion</a:t>
            </a:r>
            <a:endParaRPr lang="en-US" sz="4400" b="0" u="none" strike="noStrike">
              <a:solidFill>
                <a:srgbClr val="000000"/>
              </a:solidFill>
              <a:effectLst/>
              <a:uFillTx/>
              <a:latin typeface="Arial"/>
            </a:endParaRPr>
          </a:p>
        </p:txBody>
      </p:sp>
      <p:sp>
        <p:nvSpPr>
          <p:cNvPr id="87" name="Google Shape;142;p32"/>
          <p:cNvSpPr/>
          <p:nvPr/>
        </p:nvSpPr>
        <p:spPr>
          <a:xfrm>
            <a:off x="504000" y="1326600"/>
            <a:ext cx="9069840" cy="383796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Lst>
            </a:pPr>
            <a:r>
              <a:rPr lang="en-US" sz="2640" b="0" u="none" strike="noStrike">
                <a:solidFill>
                  <a:srgbClr val="000000"/>
                </a:solidFill>
                <a:effectLst/>
                <a:uFillTx/>
                <a:latin typeface="Arial"/>
                <a:ea typeface="Arial"/>
              </a:rPr>
              <a:t>HPJC serves as an action center for peace and justice efforts. </a:t>
            </a:r>
            <a:endParaRPr lang="en-US" sz="2640" b="0" u="none" strike="noStrike">
              <a:solidFill>
                <a:srgbClr val="000000"/>
              </a:solidFill>
              <a:effectLst/>
              <a:uFillTx/>
              <a:latin typeface="Arial"/>
            </a:endParaRPr>
          </a:p>
          <a:p>
            <a:pPr>
              <a:lnSpc>
                <a:spcPct val="100000"/>
              </a:lnSpc>
              <a:tabLst>
                <a:tab algn="l" pos="0"/>
              </a:tabLst>
            </a:pPr>
            <a:r>
              <a:rPr lang="en-US" sz="2640" b="0" u="none" strike="noStrike">
                <a:solidFill>
                  <a:srgbClr val="000000"/>
                </a:solidFill>
                <a:effectLst/>
                <a:uFillTx/>
                <a:latin typeface="Arial"/>
                <a:ea typeface="Arial"/>
              </a:rPr>
              <a:t>We provide peace education, activism training, and collaborative resources for individuals, families, and organizations throughout the Greater Houston area to build a just, non-violent community.</a:t>
            </a:r>
            <a:endParaRPr lang="en-US" sz="2640" b="0" u="none" strike="noStrike">
              <a:solidFill>
                <a:srgbClr val="000000"/>
              </a:solidFill>
              <a:effectLst/>
              <a:uFillTx/>
              <a:latin typeface="Arial"/>
            </a:endParaRPr>
          </a:p>
          <a:p>
            <a:pPr>
              <a:lnSpc>
                <a:spcPct val="100000"/>
              </a:lnSpc>
              <a:tabLst>
                <a:tab algn="l" pos="0"/>
              </a:tabLst>
            </a:pPr>
            <a:endParaRPr lang="en-US" sz="2640" b="0" u="none" strike="noStrike">
              <a:solidFill>
                <a:srgbClr val="000000"/>
              </a:solidFill>
              <a:effectLst/>
              <a:uFillTx/>
              <a:latin typeface="Arial"/>
            </a:endParaRPr>
          </a:p>
          <a:p>
            <a:pPr marL="216000" indent="-234360">
              <a:lnSpc>
                <a:spcPct val="100000"/>
              </a:lnSpc>
              <a:buClr>
                <a:srgbClr val="000000"/>
              </a:buClr>
              <a:buFont typeface="Noto Sans Symbols"/>
              <a:buChar char="∙"/>
              <a:tabLst>
                <a:tab algn="l" pos="0"/>
              </a:tabLst>
            </a:pPr>
            <a:r>
              <a:rPr lang="en-US" sz="2640" b="0" u="none" strike="noStrike">
                <a:solidFill>
                  <a:srgbClr val="000000"/>
                </a:solidFill>
                <a:effectLst/>
                <a:uFillTx/>
                <a:latin typeface="Arial"/>
                <a:ea typeface="Arial"/>
              </a:rPr>
              <a:t>Where to find the Mission: In our </a:t>
            </a:r>
            <a:r>
              <a:rPr lang="en-US" sz="2640" b="0" u="sng" strike="noStrike">
                <a:solidFill>
                  <a:schemeClr val="hlink"/>
                </a:solidFill>
                <a:effectLst/>
                <a:uFillTx/>
                <a:latin typeface="Arial"/>
                <a:ea typeface="Arial"/>
                <a:hlinkClick r:id="rId1"/>
              </a:rPr>
              <a:t>Bylaws</a:t>
            </a:r>
            <a:r>
              <a:rPr lang="en-US" sz="2640" b="0" u="none" strike="noStrike">
                <a:solidFill>
                  <a:srgbClr val="000000"/>
                </a:solidFill>
                <a:effectLst/>
                <a:uFillTx/>
                <a:latin typeface="Arial"/>
                <a:ea typeface="Arial"/>
              </a:rPr>
              <a:t>, plus a summary is at the top of each page on </a:t>
            </a:r>
            <a:r>
              <a:rPr lang="en-US" sz="2640" b="0" u="sng" strike="noStrike">
                <a:solidFill>
                  <a:schemeClr val="hlink"/>
                </a:solidFill>
                <a:effectLst/>
                <a:uFillTx/>
                <a:latin typeface="Arial"/>
                <a:ea typeface="Arial"/>
                <a:hlinkClick r:id="rId2"/>
              </a:rPr>
              <a:t>hpjc.org</a:t>
            </a:r>
            <a:endParaRPr lang="en-US" sz="264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Google Shape;147;p33"/>
          <p:cNvSpPr/>
          <p:nvPr/>
        </p:nvSpPr>
        <p:spPr>
          <a:xfrm>
            <a:off x="504000" y="226080"/>
            <a:ext cx="9069840" cy="94464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sng" strike="noStrike">
                <a:solidFill>
                  <a:schemeClr val="hlink"/>
                </a:solidFill>
                <a:effectLst/>
                <a:uFillTx/>
                <a:latin typeface="Arial"/>
                <a:ea typeface="Arial"/>
                <a:hlinkClick r:id="rId1"/>
              </a:rPr>
              <a:t>HPJC Working Groups</a:t>
            </a:r>
            <a:endParaRPr lang="en-US" sz="4400" b="0" u="none" strike="noStrike">
              <a:solidFill>
                <a:srgbClr val="000000"/>
              </a:solidFill>
              <a:effectLst/>
              <a:uFillTx/>
              <a:latin typeface="Arial"/>
            </a:endParaRPr>
          </a:p>
        </p:txBody>
      </p:sp>
      <p:sp>
        <p:nvSpPr>
          <p:cNvPr id="89" name="Google Shape;148;p33"/>
          <p:cNvSpPr/>
          <p:nvPr/>
        </p:nvSpPr>
        <p:spPr>
          <a:xfrm>
            <a:off x="504000" y="1326600"/>
            <a:ext cx="9069840" cy="3286440"/>
          </a:xfrm>
          <a:prstGeom prst="rect">
            <a:avLst/>
          </a:prstGeom>
          <a:noFill/>
          <a:ln w="0">
            <a:noFill/>
          </a:ln>
        </p:spPr>
        <p:style>
          <a:lnRef idx="0"/>
          <a:fillRef idx="0"/>
          <a:effectRef idx="0"/>
          <a:fontRef idx="minor"/>
        </p:style>
        <p:txBody>
          <a:bodyPr lIns="0" rIns="0" tIns="0" bIns="0" anchor="t">
            <a:noAutofit/>
          </a:bodyPr>
          <a:p>
            <a:pPr marL="432000" indent="-322920">
              <a:lnSpc>
                <a:spcPct val="100000"/>
              </a:lnSpc>
              <a:buClr>
                <a:srgbClr val="000000"/>
              </a:buClr>
              <a:buFont typeface="Noto Sans Symbols"/>
              <a:buChar char="●"/>
            </a:pPr>
            <a:r>
              <a:rPr lang="en-US" sz="3600" b="0" u="sng" strike="noStrike">
                <a:solidFill>
                  <a:schemeClr val="hlink"/>
                </a:solidFill>
                <a:effectLst/>
                <a:uFillTx/>
                <a:latin typeface="Arial"/>
                <a:ea typeface="Arial"/>
                <a:hlinkClick r:id="rId2"/>
              </a:rPr>
              <a:t>Economic Justice</a:t>
            </a:r>
            <a:endParaRPr lang="en-US" sz="3600" b="0" u="none" strike="noStrike">
              <a:solidFill>
                <a:srgbClr val="000000"/>
              </a:solidFill>
              <a:effectLst/>
              <a:uFillTx/>
              <a:latin typeface="Arial"/>
            </a:endParaRPr>
          </a:p>
          <a:p>
            <a:pPr marL="432000" indent="-322920">
              <a:lnSpc>
                <a:spcPct val="100000"/>
              </a:lnSpc>
              <a:spcBef>
                <a:spcPts val="1417"/>
              </a:spcBef>
              <a:buClr>
                <a:srgbClr val="000000"/>
              </a:buClr>
              <a:buFont typeface="Noto Sans Symbols"/>
              <a:buChar char="●"/>
            </a:pPr>
            <a:r>
              <a:rPr lang="en-US" sz="3600" b="0" u="sng" strike="noStrike">
                <a:solidFill>
                  <a:schemeClr val="hlink"/>
                </a:solidFill>
                <a:effectLst/>
                <a:uFillTx/>
                <a:latin typeface="Arial"/>
                <a:ea typeface="Arial"/>
                <a:hlinkClick r:id="rId3"/>
              </a:rPr>
              <a:t>Environmental Justice</a:t>
            </a:r>
            <a:endParaRPr lang="en-US" sz="3600" b="0" u="none" strike="noStrike">
              <a:solidFill>
                <a:srgbClr val="000000"/>
              </a:solidFill>
              <a:effectLst/>
              <a:uFillTx/>
              <a:latin typeface="Arial"/>
            </a:endParaRPr>
          </a:p>
          <a:p>
            <a:pPr marL="432000" indent="-322920">
              <a:lnSpc>
                <a:spcPct val="100000"/>
              </a:lnSpc>
              <a:spcBef>
                <a:spcPts val="1417"/>
              </a:spcBef>
              <a:buClr>
                <a:srgbClr val="000000"/>
              </a:buClr>
              <a:buFont typeface="Noto Sans Symbols"/>
              <a:buChar char="●"/>
            </a:pPr>
            <a:r>
              <a:rPr lang="en-US" sz="3600" b="0" u="sng" strike="noStrike">
                <a:solidFill>
                  <a:schemeClr val="hlink"/>
                </a:solidFill>
                <a:effectLst/>
                <a:uFillTx/>
                <a:latin typeface="Arial"/>
                <a:ea typeface="Arial"/>
                <a:hlinkClick r:id="rId4"/>
              </a:rPr>
              <a:t>Foreign and Military Policy</a:t>
            </a:r>
            <a:endParaRPr lang="en-US" sz="3600" b="0" u="none" strike="noStrike">
              <a:solidFill>
                <a:srgbClr val="000000"/>
              </a:solidFill>
              <a:effectLst/>
              <a:uFillTx/>
              <a:latin typeface="Arial"/>
            </a:endParaRPr>
          </a:p>
          <a:p>
            <a:pPr marL="432000" indent="-322920">
              <a:lnSpc>
                <a:spcPct val="100000"/>
              </a:lnSpc>
              <a:spcBef>
                <a:spcPts val="1417"/>
              </a:spcBef>
              <a:buClr>
                <a:srgbClr val="000000"/>
              </a:buClr>
              <a:buFont typeface="Noto Sans Symbols"/>
              <a:buChar char="●"/>
            </a:pPr>
            <a:r>
              <a:rPr lang="en-US" sz="3600" b="0" u="sng" strike="noStrike">
                <a:solidFill>
                  <a:schemeClr val="hlink"/>
                </a:solidFill>
                <a:effectLst/>
                <a:uFillTx/>
                <a:latin typeface="Arial"/>
                <a:ea typeface="Arial"/>
                <a:hlinkClick r:id="rId5"/>
              </a:rPr>
              <a:t>Human Rights and Criminal Justice</a:t>
            </a:r>
            <a:endParaRPr lang="en-US" sz="3600" b="0" u="none" strike="noStrike">
              <a:solidFill>
                <a:srgbClr val="000000"/>
              </a:solidFill>
              <a:effectLst/>
              <a:uFillTx/>
              <a:latin typeface="Arial"/>
            </a:endParaRPr>
          </a:p>
          <a:p>
            <a:pPr marL="432000" indent="-322920">
              <a:lnSpc>
                <a:spcPct val="100000"/>
              </a:lnSpc>
              <a:spcBef>
                <a:spcPts val="1417"/>
              </a:spcBef>
              <a:buClr>
                <a:srgbClr val="000000"/>
              </a:buClr>
              <a:buFont typeface="Noto Sans Symbols"/>
              <a:buChar char="●"/>
            </a:pPr>
            <a:r>
              <a:rPr lang="en-US" sz="3600" b="0" u="sng" strike="noStrike">
                <a:solidFill>
                  <a:schemeClr val="hlink"/>
                </a:solidFill>
                <a:effectLst/>
                <a:uFillTx/>
                <a:latin typeface="Arial"/>
                <a:ea typeface="Arial"/>
                <a:hlinkClick r:id="rId6"/>
              </a:rPr>
              <a:t>Peace Education</a:t>
            </a:r>
            <a:endParaRPr lang="en-US" sz="36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Google Shape;153;p34"/>
          <p:cNvSpPr/>
          <p:nvPr/>
        </p:nvSpPr>
        <p:spPr>
          <a:xfrm>
            <a:off x="504000" y="226080"/>
            <a:ext cx="9069840" cy="94464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none" strike="noStrike">
                <a:solidFill>
                  <a:srgbClr val="000000"/>
                </a:solidFill>
                <a:effectLst/>
                <a:uFillTx/>
                <a:latin typeface="Arial"/>
                <a:ea typeface="Arial"/>
              </a:rPr>
              <a:t>Primary Activities</a:t>
            </a:r>
            <a:endParaRPr lang="en-US" sz="4400" b="0" u="none" strike="noStrike">
              <a:solidFill>
                <a:srgbClr val="000000"/>
              </a:solidFill>
              <a:effectLst/>
              <a:uFillTx/>
              <a:latin typeface="Arial"/>
            </a:endParaRPr>
          </a:p>
        </p:txBody>
      </p:sp>
      <p:sp>
        <p:nvSpPr>
          <p:cNvPr id="91" name="Google Shape;154;p34"/>
          <p:cNvSpPr/>
          <p:nvPr/>
        </p:nvSpPr>
        <p:spPr>
          <a:xfrm>
            <a:off x="504000" y="1326600"/>
            <a:ext cx="9069840" cy="3701160"/>
          </a:xfrm>
          <a:prstGeom prst="rect">
            <a:avLst/>
          </a:prstGeom>
          <a:noFill/>
          <a:ln w="0">
            <a:noFill/>
          </a:ln>
        </p:spPr>
        <p:style>
          <a:lnRef idx="0"/>
          <a:fillRef idx="0"/>
          <a:effectRef idx="0"/>
          <a:fontRef idx="minor"/>
        </p:style>
        <p:txBody>
          <a:bodyPr lIns="0" rIns="0" tIns="0" bIns="0" anchor="t">
            <a:noAutofit/>
          </a:bodyPr>
          <a:p>
            <a:pPr marL="432000" indent="-322920">
              <a:lnSpc>
                <a:spcPct val="100000"/>
              </a:lnSpc>
              <a:buClr>
                <a:srgbClr val="000000"/>
              </a:buClr>
              <a:buFont typeface="Noto Sans Symbols"/>
              <a:buChar char="●"/>
            </a:pPr>
            <a:r>
              <a:rPr lang="en-US" sz="2910" b="0" u="none" strike="noStrike">
                <a:solidFill>
                  <a:srgbClr val="000000"/>
                </a:solidFill>
                <a:effectLst/>
                <a:uFillTx/>
                <a:latin typeface="Arial"/>
                <a:ea typeface="Arial"/>
              </a:rPr>
              <a:t>Communication via HPJC's </a:t>
            </a:r>
            <a:r>
              <a:rPr lang="en-US" sz="2910" b="0" u="sng" strike="noStrike">
                <a:solidFill>
                  <a:schemeClr val="hlink"/>
                </a:solidFill>
                <a:effectLst/>
                <a:uFillTx/>
                <a:latin typeface="Arial"/>
                <a:ea typeface="Arial"/>
                <a:hlinkClick r:id="rId1"/>
              </a:rPr>
              <a:t>Web Site</a:t>
            </a:r>
            <a:r>
              <a:rPr lang="en-US" sz="2910" b="0" u="none" strike="noStrike">
                <a:solidFill>
                  <a:srgbClr val="000000"/>
                </a:solidFill>
                <a:effectLst/>
                <a:uFillTx/>
                <a:latin typeface="Arial"/>
                <a:ea typeface="Arial"/>
              </a:rPr>
              <a:t> and Email Calendar of Progressive Events Newsletter</a:t>
            </a:r>
            <a:endParaRPr lang="en-US" sz="2910" b="0" u="none" strike="noStrike">
              <a:solidFill>
                <a:srgbClr val="000000"/>
              </a:solidFill>
              <a:effectLst/>
              <a:uFillTx/>
              <a:latin typeface="Arial"/>
            </a:endParaRPr>
          </a:p>
          <a:p>
            <a:pPr marL="432000" indent="-322920">
              <a:lnSpc>
                <a:spcPct val="100000"/>
              </a:lnSpc>
              <a:spcBef>
                <a:spcPts val="1417"/>
              </a:spcBef>
              <a:buClr>
                <a:srgbClr val="000000"/>
              </a:buClr>
              <a:buFont typeface="Noto Sans Symbols"/>
              <a:buChar char="●"/>
            </a:pPr>
            <a:r>
              <a:rPr lang="en-US" sz="2910" b="0" u="none" strike="noStrike">
                <a:solidFill>
                  <a:srgbClr val="000000"/>
                </a:solidFill>
                <a:effectLst/>
                <a:uFillTx/>
                <a:latin typeface="Arial"/>
                <a:ea typeface="Arial"/>
              </a:rPr>
              <a:t>Networking and Publicizing other Organizations' Activities &amp; Events</a:t>
            </a:r>
            <a:endParaRPr lang="en-US" sz="2910" b="0" u="none" strike="noStrike">
              <a:solidFill>
                <a:srgbClr val="000000"/>
              </a:solidFill>
              <a:effectLst/>
              <a:uFillTx/>
              <a:latin typeface="Arial"/>
            </a:endParaRPr>
          </a:p>
          <a:p>
            <a:pPr marL="432000" indent="-322920">
              <a:lnSpc>
                <a:spcPct val="100000"/>
              </a:lnSpc>
              <a:spcBef>
                <a:spcPts val="1417"/>
              </a:spcBef>
              <a:buClr>
                <a:srgbClr val="000000"/>
              </a:buClr>
              <a:buFont typeface="Noto Sans Symbols"/>
              <a:buChar char="●"/>
            </a:pPr>
            <a:r>
              <a:rPr lang="en-US" sz="2910" b="0" u="sng" strike="noStrike">
                <a:solidFill>
                  <a:schemeClr val="hlink"/>
                </a:solidFill>
                <a:effectLst/>
                <a:uFillTx/>
                <a:latin typeface="Arial"/>
                <a:ea typeface="Arial"/>
                <a:hlinkClick r:id="rId2"/>
              </a:rPr>
              <a:t>Peace Camp</a:t>
            </a:r>
            <a:r>
              <a:rPr lang="en-US" sz="2910" b="0" u="none" strike="noStrike">
                <a:solidFill>
                  <a:srgbClr val="000000"/>
                </a:solidFill>
                <a:effectLst/>
                <a:uFillTx/>
                <a:latin typeface="Arial"/>
                <a:ea typeface="Arial"/>
              </a:rPr>
              <a:t> &amp; Peace Club</a:t>
            </a:r>
            <a:endParaRPr lang="en-US" sz="2910" b="0" u="none" strike="noStrike">
              <a:solidFill>
                <a:srgbClr val="000000"/>
              </a:solidFill>
              <a:effectLst/>
              <a:uFillTx/>
              <a:latin typeface="Arial"/>
            </a:endParaRPr>
          </a:p>
          <a:p>
            <a:pPr marL="432000" indent="-322920">
              <a:lnSpc>
                <a:spcPct val="100000"/>
              </a:lnSpc>
              <a:spcBef>
                <a:spcPts val="1417"/>
              </a:spcBef>
              <a:buClr>
                <a:srgbClr val="000000"/>
              </a:buClr>
              <a:buFont typeface="Noto Sans Symbols"/>
              <a:buChar char="●"/>
            </a:pPr>
            <a:r>
              <a:rPr lang="en-US" sz="2910" b="0" u="sng" strike="noStrike">
                <a:solidFill>
                  <a:schemeClr val="hlink"/>
                </a:solidFill>
                <a:effectLst/>
                <a:uFillTx/>
                <a:latin typeface="Arial"/>
                <a:ea typeface="Arial"/>
                <a:hlinkClick r:id="rId3"/>
              </a:rPr>
              <a:t>Annual Peacemaker Awards Ceremony</a:t>
            </a:r>
            <a:endParaRPr lang="en-US" sz="2910" b="0" u="none" strike="noStrike">
              <a:solidFill>
                <a:srgbClr val="000000"/>
              </a:solidFill>
              <a:effectLst/>
              <a:uFillTx/>
              <a:latin typeface="Arial"/>
            </a:endParaRPr>
          </a:p>
          <a:p>
            <a:pPr marL="432000" indent="-322920">
              <a:lnSpc>
                <a:spcPct val="100000"/>
              </a:lnSpc>
              <a:spcBef>
                <a:spcPts val="1417"/>
              </a:spcBef>
              <a:buClr>
                <a:srgbClr val="000000"/>
              </a:buClr>
              <a:buFont typeface="Noto Sans Symbols"/>
              <a:buChar char="●"/>
            </a:pPr>
            <a:r>
              <a:rPr lang="en-US" sz="2910" b="0" u="none" strike="noStrike">
                <a:solidFill>
                  <a:srgbClr val="000000"/>
                </a:solidFill>
                <a:effectLst/>
                <a:uFillTx/>
                <a:latin typeface="Arial"/>
                <a:ea typeface="Arial"/>
              </a:rPr>
              <a:t>Conferences, Workshops - often as a co-sponsor</a:t>
            </a:r>
            <a:endParaRPr lang="en-US" sz="291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Google Shape;159;p35"/>
          <p:cNvSpPr/>
          <p:nvPr/>
        </p:nvSpPr>
        <p:spPr>
          <a:xfrm>
            <a:off x="504000" y="226080"/>
            <a:ext cx="9069840" cy="944640"/>
          </a:xfrm>
          <a:prstGeom prst="rect">
            <a:avLst/>
          </a:prstGeom>
          <a:noFill/>
          <a:ln w="0">
            <a:noFill/>
          </a:ln>
        </p:spPr>
        <p:style>
          <a:lnRef idx="0"/>
          <a:fillRef idx="0"/>
          <a:effectRef idx="0"/>
          <a:fontRef idx="minor"/>
        </p:style>
        <p:txBody>
          <a:bodyPr lIns="0" rIns="0" tIns="0" bIns="0" anchor="ctr">
            <a:noAutofit/>
          </a:bodyPr>
          <a:p>
            <a:pPr algn="ctr">
              <a:lnSpc>
                <a:spcPct val="100000"/>
              </a:lnSpc>
              <a:tabLst>
                <a:tab algn="l" pos="0"/>
              </a:tabLst>
            </a:pPr>
            <a:r>
              <a:rPr lang="en-US" sz="4400" b="1" u="none" strike="noStrike">
                <a:solidFill>
                  <a:srgbClr val="000000"/>
                </a:solidFill>
                <a:effectLst/>
                <a:uFillTx/>
                <a:latin typeface="Arial"/>
                <a:ea typeface="Arial"/>
              </a:rPr>
              <a:t>Web Site -- </a:t>
            </a:r>
            <a:r>
              <a:rPr lang="en-US" sz="4400" b="1" u="sng" strike="noStrike">
                <a:solidFill>
                  <a:schemeClr val="hlink"/>
                </a:solidFill>
                <a:effectLst/>
                <a:uFillTx/>
                <a:latin typeface="Arial"/>
                <a:ea typeface="Arial"/>
                <a:hlinkClick r:id="rId1"/>
              </a:rPr>
              <a:t>hpjc.org</a:t>
            </a:r>
            <a:endParaRPr lang="en-US" sz="4400" b="0" u="none" strike="noStrike">
              <a:solidFill>
                <a:srgbClr val="000000"/>
              </a:solidFill>
              <a:effectLst/>
              <a:uFillTx/>
              <a:latin typeface="Arial"/>
            </a:endParaRPr>
          </a:p>
        </p:txBody>
      </p:sp>
      <p:sp>
        <p:nvSpPr>
          <p:cNvPr id="93" name="Google Shape;160;p35"/>
          <p:cNvSpPr/>
          <p:nvPr/>
        </p:nvSpPr>
        <p:spPr>
          <a:xfrm>
            <a:off x="504000" y="1326600"/>
            <a:ext cx="9069840" cy="370116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Lst>
            </a:pPr>
            <a:r>
              <a:rPr lang="en-US" sz="3000" b="0" u="none" strike="noStrike">
                <a:solidFill>
                  <a:srgbClr val="000000"/>
                </a:solidFill>
                <a:effectLst/>
                <a:uFillTx/>
                <a:latin typeface="Arial"/>
                <a:ea typeface="Arial"/>
              </a:rPr>
              <a:t>What's there, including what's not so obvious:</a:t>
            </a:r>
            <a:endParaRPr lang="en-US" sz="3000" b="0" u="none" strike="noStrike">
              <a:solidFill>
                <a:srgbClr val="000000"/>
              </a:solidFill>
              <a:effectLst/>
              <a:uFillTx/>
              <a:latin typeface="Arial"/>
            </a:endParaRPr>
          </a:p>
          <a:p>
            <a:pPr marL="432000" indent="-310320">
              <a:lnSpc>
                <a:spcPct val="100000"/>
              </a:lnSpc>
              <a:spcBef>
                <a:spcPts val="1417"/>
              </a:spcBef>
              <a:buClr>
                <a:srgbClr val="000000"/>
              </a:buClr>
              <a:buFont typeface="Noto Sans Symbols"/>
              <a:buChar char="●"/>
              <a:tabLst>
                <a:tab algn="l" pos="0"/>
              </a:tabLst>
            </a:pPr>
            <a:r>
              <a:rPr lang="en-US" sz="3000" b="0" u="sng" strike="noStrike">
                <a:solidFill>
                  <a:schemeClr val="hlink"/>
                </a:solidFill>
                <a:effectLst/>
                <a:uFillTx/>
                <a:latin typeface="Arial"/>
                <a:ea typeface="Arial"/>
                <a:hlinkClick r:id="rId2"/>
              </a:rPr>
              <a:t>Calendar of Events</a:t>
            </a:r>
            <a:endParaRPr lang="en-US" sz="3000" b="0" u="none" strike="noStrike">
              <a:solidFill>
                <a:srgbClr val="000000"/>
              </a:solidFill>
              <a:effectLst/>
              <a:uFillTx/>
              <a:latin typeface="Arial"/>
            </a:endParaRPr>
          </a:p>
          <a:p>
            <a:pPr marL="432000" indent="-310320">
              <a:lnSpc>
                <a:spcPct val="100000"/>
              </a:lnSpc>
              <a:spcBef>
                <a:spcPts val="1417"/>
              </a:spcBef>
              <a:buClr>
                <a:srgbClr val="000000"/>
              </a:buClr>
              <a:buFont typeface="Noto Sans Symbols"/>
              <a:buChar char="●"/>
              <a:tabLst>
                <a:tab algn="l" pos="0"/>
              </a:tabLst>
            </a:pPr>
            <a:r>
              <a:rPr lang="en-US" sz="3000" b="0" u="sng" strike="noStrike">
                <a:solidFill>
                  <a:schemeClr val="hlink"/>
                </a:solidFill>
                <a:effectLst/>
                <a:uFillTx/>
                <a:latin typeface="Arial"/>
                <a:ea typeface="Arial"/>
                <a:hlinkClick r:id="rId3"/>
              </a:rPr>
              <a:t>Working Groups</a:t>
            </a:r>
            <a:r>
              <a:rPr lang="en-US" sz="3000" b="0" u="none" strike="noStrike">
                <a:solidFill>
                  <a:srgbClr val="000000"/>
                </a:solidFill>
                <a:effectLst/>
                <a:uFillTx/>
                <a:latin typeface="Arial"/>
                <a:ea typeface="Arial"/>
              </a:rPr>
              <a:t> &amp; </a:t>
            </a:r>
            <a:r>
              <a:rPr lang="en-US" sz="3000" b="0" u="sng" strike="noStrike">
                <a:solidFill>
                  <a:schemeClr val="hlink"/>
                </a:solidFill>
                <a:effectLst/>
                <a:uFillTx/>
                <a:latin typeface="Arial"/>
                <a:ea typeface="Arial"/>
                <a:hlinkClick r:id="rId4"/>
              </a:rPr>
              <a:t>Peace Camp</a:t>
            </a:r>
            <a:r>
              <a:rPr lang="en-US" sz="3000" b="0" u="none" strike="noStrike">
                <a:solidFill>
                  <a:srgbClr val="000000"/>
                </a:solidFill>
                <a:effectLst/>
                <a:uFillTx/>
                <a:latin typeface="Arial"/>
                <a:ea typeface="Arial"/>
              </a:rPr>
              <a:t> Information</a:t>
            </a:r>
            <a:endParaRPr lang="en-US" sz="3000" b="0" u="none" strike="noStrike">
              <a:solidFill>
                <a:srgbClr val="000000"/>
              </a:solidFill>
              <a:effectLst/>
              <a:uFillTx/>
              <a:latin typeface="Arial"/>
            </a:endParaRPr>
          </a:p>
          <a:p>
            <a:pPr marL="432000" indent="-310320">
              <a:lnSpc>
                <a:spcPct val="100000"/>
              </a:lnSpc>
              <a:spcBef>
                <a:spcPts val="1417"/>
              </a:spcBef>
              <a:buClr>
                <a:srgbClr val="000000"/>
              </a:buClr>
              <a:buFont typeface="Noto Sans Symbols"/>
              <a:buChar char="●"/>
              <a:tabLst>
                <a:tab algn="l" pos="0"/>
              </a:tabLst>
            </a:pPr>
            <a:r>
              <a:rPr lang="en-US" sz="3000" b="0" u="sng" strike="noStrike">
                <a:solidFill>
                  <a:schemeClr val="hlink"/>
                </a:solidFill>
                <a:effectLst/>
                <a:uFillTx/>
                <a:latin typeface="Arial"/>
                <a:ea typeface="Arial"/>
                <a:hlinkClick r:id="rId5"/>
              </a:rPr>
              <a:t>Board Resources</a:t>
            </a:r>
            <a:r>
              <a:rPr lang="en-US" sz="3000" b="0" u="none" strike="noStrike">
                <a:solidFill>
                  <a:srgbClr val="000000"/>
                </a:solidFill>
                <a:effectLst/>
                <a:uFillTx/>
                <a:latin typeface="Arial"/>
                <a:ea typeface="Arial"/>
              </a:rPr>
              <a:t> &amp; more </a:t>
            </a:r>
            <a:r>
              <a:rPr lang="en-US" sz="3000" b="0" u="sng" strike="noStrike">
                <a:solidFill>
                  <a:schemeClr val="hlink"/>
                </a:solidFill>
                <a:effectLst/>
                <a:uFillTx/>
                <a:latin typeface="Arial"/>
                <a:ea typeface="Arial"/>
                <a:hlinkClick r:id="rId6"/>
              </a:rPr>
              <a:t>About HPJC</a:t>
            </a:r>
            <a:endParaRPr lang="en-US" sz="3000" b="0" u="none" strike="noStrike">
              <a:solidFill>
                <a:srgbClr val="000000"/>
              </a:solidFill>
              <a:effectLst/>
              <a:uFillTx/>
              <a:latin typeface="Arial"/>
            </a:endParaRPr>
          </a:p>
          <a:p>
            <a:pPr marL="432000" indent="-316440">
              <a:lnSpc>
                <a:spcPct val="100000"/>
              </a:lnSpc>
              <a:spcBef>
                <a:spcPts val="1417"/>
              </a:spcBef>
              <a:buClr>
                <a:srgbClr val="000000"/>
              </a:buClr>
              <a:buFont typeface="Noto Sans Symbols"/>
              <a:buChar char="●"/>
              <a:tabLst>
                <a:tab algn="l" pos="0"/>
              </a:tabLst>
            </a:pPr>
            <a:r>
              <a:rPr lang="en-US" sz="3000" b="0" u="sng" strike="noStrike">
                <a:solidFill>
                  <a:schemeClr val="hlink"/>
                </a:solidFill>
                <a:effectLst/>
                <a:uFillTx/>
                <a:latin typeface="Arial"/>
                <a:ea typeface="Arial"/>
                <a:hlinkClick r:id="rId7"/>
              </a:rPr>
              <a:t>HPJC News, Announcements, Public Statement</a:t>
            </a:r>
            <a:r>
              <a:rPr lang="en-US" sz="3100" b="0" u="sng" strike="noStrike">
                <a:solidFill>
                  <a:schemeClr val="hlink"/>
                </a:solidFill>
                <a:effectLst/>
                <a:uFillTx/>
                <a:latin typeface="Arial"/>
                <a:ea typeface="Arial"/>
                <a:hlinkClick r:id="rId8"/>
              </a:rPr>
              <a:t>s</a:t>
            </a:r>
            <a:endParaRPr lang="en-US" sz="3100" b="0" u="none" strike="noStrike">
              <a:solidFill>
                <a:srgbClr val="000000"/>
              </a:solidFill>
              <a:effectLst/>
              <a:uFillTx/>
              <a:latin typeface="Arial"/>
            </a:endParaRPr>
          </a:p>
          <a:p>
            <a:pPr marL="432000" indent="-310320">
              <a:lnSpc>
                <a:spcPct val="100000"/>
              </a:lnSpc>
              <a:spcBef>
                <a:spcPts val="1417"/>
              </a:spcBef>
              <a:buClr>
                <a:srgbClr val="000000"/>
              </a:buClr>
              <a:buFont typeface="Noto Sans Symbols"/>
              <a:buChar char="●"/>
              <a:tabLst>
                <a:tab algn="l" pos="0"/>
              </a:tabLst>
            </a:pPr>
            <a:r>
              <a:rPr lang="en-US" sz="3000" b="0" u="none" strike="noStrike">
                <a:solidFill>
                  <a:srgbClr val="000000"/>
                </a:solidFill>
                <a:effectLst/>
                <a:uFillTx/>
                <a:latin typeface="Arial"/>
                <a:ea typeface="Arial"/>
              </a:rPr>
              <a:t>National &amp; International News Updates, &amp; more!</a:t>
            </a:r>
            <a:endParaRPr lang="en-US" sz="3000" b="0" u="none" strike="noStrik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20</TotalTime>
  <Application>LibreOffice/25.8.4.2$MacOSX_AARCH64 LibreOffice_project/290daaa01b999472f0c7a3890eb6a550fd74c6df</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en-US</dc:language>
  <cp:lastModifiedBy>Bill Crosier</cp:lastModifiedBy>
  <dcterms:modified xsi:type="dcterms:W3CDTF">2026-06-13T08:32:48Z</dcterms:modified>
  <cp:revision>4</cp:revision>
  <dc:subject/>
  <dc:title/>
</cp:coreProperties>
</file>

<file path=docProps/custom.xml><?xml version="1.0" encoding="utf-8"?>
<Properties xmlns="http://schemas.openxmlformats.org/officeDocument/2006/custom-properties" xmlns:vt="http://schemas.openxmlformats.org/officeDocument/2006/docPropsVTypes"/>
</file>